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slide+xml" PartName="/ppt/slides/slide40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</p:sldIdLst>
  <p:sldSz cy="10287000" cx="18288000"/>
  <p:notesSz cx="6858000" cy="9144000"/>
  <p:embeddedFontLst>
    <p:embeddedFont>
      <p:font typeface="Open Sans"/>
      <p:regular r:id="rId48"/>
      <p:bold r:id="rId49"/>
      <p:italic r:id="rId50"/>
      <p:boldItalic r:id="rId5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font" Target="fonts/OpenSans-regular.fntdata"/><Relationship Id="rId47" Type="http://schemas.openxmlformats.org/officeDocument/2006/relationships/slide" Target="slides/slide42.xml"/><Relationship Id="rId49" Type="http://schemas.openxmlformats.org/officeDocument/2006/relationships/font" Target="fonts/OpenSans-bold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font" Target="fonts/OpenSans-boldItalic.fntdata"/><Relationship Id="rId50" Type="http://schemas.openxmlformats.org/officeDocument/2006/relationships/font" Target="fonts/OpenSans-italic.fnt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5" name="Google Shape;235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9" name="Google Shape;249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3" name="Google Shape;263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7" name="Google Shape;277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6" name="Google Shape;296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3" name="Google Shape;313;p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9" name="Google Shape;329;p1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7" name="Google Shape;347;p1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6" name="Google Shape;366;p1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2" name="Google Shape;382;p1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3" name="Google Shape;103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7" name="Google Shape;397;p2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4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6" name="Google Shape;416;p2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3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5" name="Google Shape;435;p2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3" name="Google Shape;453;p2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9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p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1" name="Google Shape;471;p2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7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p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9" name="Google Shape;489;p2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7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9" name="Google Shape;509;p2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5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p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7" name="Google Shape;527;p2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3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p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5" name="Google Shape;545;p2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p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3" name="Google Shape;563;p2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" name="Google Shape;121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9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p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1" name="Google Shape;581;p3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7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p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9" name="Google Shape;599;p3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6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Google Shape;617;p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8" name="Google Shape;618;p3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Google Shape;632;p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3" name="Google Shape;633;p3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6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Google Shape;647;p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8" name="Google Shape;648;p3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3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Google Shape;664;p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5" name="Google Shape;665;p3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1" name="Shape 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2" name="Google Shape;682;p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3" name="Google Shape;683;p3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9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" name="Google Shape;700;p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1" name="Google Shape;701;p3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7" name="Shape 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" name="Google Shape;718;p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9" name="Google Shape;719;p3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4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p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6" name="Google Shape;736;p3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9" name="Google Shape;139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1" name="Shape 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" name="Google Shape;752;p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3" name="Google Shape;753;p4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7" name="Shape 7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" name="Google Shape;768;p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9" name="Google Shape;769;p4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5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" name="Google Shape;786;p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7" name="Google Shape;787;p4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7" name="Google Shape;157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5" name="Google Shape;175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8" name="Google Shape;188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7" name="Google Shape;207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1" name="Google Shape;221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1"/>
          <p:cNvSpPr txBox="1"/>
          <p:nvPr>
            <p:ph idx="1" type="body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1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1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1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/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2"/>
          <p:cNvSpPr txBox="1"/>
          <p:nvPr>
            <p:ph idx="1" type="body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1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1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1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3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8" name="Google Shape;18;p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4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sz="40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5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0" name="Google Shape;30;p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6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6" name="Google Shape;36;p6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7" name="Google Shape;37;p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7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7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4" name="Google Shape;44;p7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5" name="Google Shape;45;p7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6" name="Google Shape;46;p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9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9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58" name="Google Shape;58;p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10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5" name="Google Shape;65;p1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1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8.jp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1.png"/><Relationship Id="rId7" Type="http://schemas.openxmlformats.org/officeDocument/2006/relationships/image" Target="../media/image13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8.jpg"/><Relationship Id="rId4" Type="http://schemas.openxmlformats.org/officeDocument/2006/relationships/image" Target="../media/image4.png"/><Relationship Id="rId5" Type="http://schemas.openxmlformats.org/officeDocument/2006/relationships/image" Target="../media/image13.jpg"/><Relationship Id="rId6" Type="http://schemas.openxmlformats.org/officeDocument/2006/relationships/image" Target="../media/image20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8.jpg"/><Relationship Id="rId4" Type="http://schemas.openxmlformats.org/officeDocument/2006/relationships/image" Target="../media/image4.png"/><Relationship Id="rId5" Type="http://schemas.openxmlformats.org/officeDocument/2006/relationships/image" Target="../media/image13.jpg"/><Relationship Id="rId6" Type="http://schemas.openxmlformats.org/officeDocument/2006/relationships/image" Target="../media/image18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8.jpg"/><Relationship Id="rId4" Type="http://schemas.openxmlformats.org/officeDocument/2006/relationships/image" Target="../media/image4.png"/><Relationship Id="rId5" Type="http://schemas.openxmlformats.org/officeDocument/2006/relationships/image" Target="../media/image13.jpg"/><Relationship Id="rId6" Type="http://schemas.openxmlformats.org/officeDocument/2006/relationships/image" Target="../media/image24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8.jpg"/><Relationship Id="rId4" Type="http://schemas.openxmlformats.org/officeDocument/2006/relationships/image" Target="../media/image4.png"/><Relationship Id="rId5" Type="http://schemas.openxmlformats.org/officeDocument/2006/relationships/image" Target="../media/image13.jpg"/><Relationship Id="rId6" Type="http://schemas.openxmlformats.org/officeDocument/2006/relationships/image" Target="../media/image22.jpg"/><Relationship Id="rId7" Type="http://schemas.openxmlformats.org/officeDocument/2006/relationships/image" Target="../media/image27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8.jpg"/><Relationship Id="rId4" Type="http://schemas.openxmlformats.org/officeDocument/2006/relationships/image" Target="../media/image4.png"/><Relationship Id="rId9" Type="http://schemas.openxmlformats.org/officeDocument/2006/relationships/image" Target="../media/image29.jpg"/><Relationship Id="rId5" Type="http://schemas.openxmlformats.org/officeDocument/2006/relationships/image" Target="../media/image13.jpg"/><Relationship Id="rId6" Type="http://schemas.openxmlformats.org/officeDocument/2006/relationships/image" Target="../media/image41.jpg"/><Relationship Id="rId7" Type="http://schemas.openxmlformats.org/officeDocument/2006/relationships/image" Target="../media/image28.jpg"/><Relationship Id="rId8" Type="http://schemas.openxmlformats.org/officeDocument/2006/relationships/image" Target="../media/image23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8.jpg"/><Relationship Id="rId4" Type="http://schemas.openxmlformats.org/officeDocument/2006/relationships/image" Target="../media/image4.png"/><Relationship Id="rId5" Type="http://schemas.openxmlformats.org/officeDocument/2006/relationships/image" Target="../media/image13.jpg"/><Relationship Id="rId6" Type="http://schemas.openxmlformats.org/officeDocument/2006/relationships/image" Target="../media/image26.png"/><Relationship Id="rId7" Type="http://schemas.openxmlformats.org/officeDocument/2006/relationships/image" Target="../media/image39.jpg"/><Relationship Id="rId8" Type="http://schemas.openxmlformats.org/officeDocument/2006/relationships/image" Target="../media/image30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8.jpg"/><Relationship Id="rId4" Type="http://schemas.openxmlformats.org/officeDocument/2006/relationships/image" Target="../media/image4.png"/><Relationship Id="rId5" Type="http://schemas.openxmlformats.org/officeDocument/2006/relationships/image" Target="../media/image13.jpg"/><Relationship Id="rId6" Type="http://schemas.openxmlformats.org/officeDocument/2006/relationships/image" Target="../media/image25.png"/><Relationship Id="rId7" Type="http://schemas.openxmlformats.org/officeDocument/2006/relationships/image" Target="../media/image31.png"/><Relationship Id="rId8" Type="http://schemas.openxmlformats.org/officeDocument/2006/relationships/image" Target="../media/image19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8.jpg"/><Relationship Id="rId4" Type="http://schemas.openxmlformats.org/officeDocument/2006/relationships/image" Target="../media/image4.png"/><Relationship Id="rId11" Type="http://schemas.openxmlformats.org/officeDocument/2006/relationships/image" Target="../media/image36.png"/><Relationship Id="rId10" Type="http://schemas.openxmlformats.org/officeDocument/2006/relationships/image" Target="../media/image38.png"/><Relationship Id="rId9" Type="http://schemas.openxmlformats.org/officeDocument/2006/relationships/image" Target="../media/image42.jpg"/><Relationship Id="rId5" Type="http://schemas.openxmlformats.org/officeDocument/2006/relationships/image" Target="../media/image13.jpg"/><Relationship Id="rId6" Type="http://schemas.openxmlformats.org/officeDocument/2006/relationships/image" Target="../media/image17.png"/><Relationship Id="rId7" Type="http://schemas.openxmlformats.org/officeDocument/2006/relationships/image" Target="../media/image34.png"/><Relationship Id="rId8" Type="http://schemas.openxmlformats.org/officeDocument/2006/relationships/image" Target="../media/image37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8.jpg"/><Relationship Id="rId4" Type="http://schemas.openxmlformats.org/officeDocument/2006/relationships/image" Target="../media/image4.png"/><Relationship Id="rId5" Type="http://schemas.openxmlformats.org/officeDocument/2006/relationships/image" Target="../media/image13.jpg"/><Relationship Id="rId6" Type="http://schemas.openxmlformats.org/officeDocument/2006/relationships/image" Target="../media/image40.png"/><Relationship Id="rId7" Type="http://schemas.openxmlformats.org/officeDocument/2006/relationships/image" Target="../media/image46.png"/><Relationship Id="rId8" Type="http://schemas.openxmlformats.org/officeDocument/2006/relationships/image" Target="../media/image52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8.jpg"/><Relationship Id="rId4" Type="http://schemas.openxmlformats.org/officeDocument/2006/relationships/image" Target="../media/image4.png"/><Relationship Id="rId5" Type="http://schemas.openxmlformats.org/officeDocument/2006/relationships/image" Target="../media/image13.jpg"/><Relationship Id="rId6" Type="http://schemas.openxmlformats.org/officeDocument/2006/relationships/image" Target="../media/image33.jpg"/><Relationship Id="rId7" Type="http://schemas.openxmlformats.org/officeDocument/2006/relationships/image" Target="../media/image35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8.jpg"/><Relationship Id="rId4" Type="http://schemas.openxmlformats.org/officeDocument/2006/relationships/image" Target="../media/image4.png"/><Relationship Id="rId5" Type="http://schemas.openxmlformats.org/officeDocument/2006/relationships/image" Target="../media/image13.jpg"/><Relationship Id="rId6" Type="http://schemas.openxmlformats.org/officeDocument/2006/relationships/image" Target="../media/image2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8.jpg"/><Relationship Id="rId4" Type="http://schemas.openxmlformats.org/officeDocument/2006/relationships/image" Target="../media/image4.png"/><Relationship Id="rId5" Type="http://schemas.openxmlformats.org/officeDocument/2006/relationships/image" Target="../media/image13.jpg"/><Relationship Id="rId6" Type="http://schemas.openxmlformats.org/officeDocument/2006/relationships/image" Target="../media/image44.jpg"/><Relationship Id="rId7" Type="http://schemas.openxmlformats.org/officeDocument/2006/relationships/image" Target="../media/image32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8.jpg"/><Relationship Id="rId4" Type="http://schemas.openxmlformats.org/officeDocument/2006/relationships/image" Target="../media/image4.png"/><Relationship Id="rId5" Type="http://schemas.openxmlformats.org/officeDocument/2006/relationships/image" Target="../media/image13.jpg"/><Relationship Id="rId6" Type="http://schemas.openxmlformats.org/officeDocument/2006/relationships/image" Target="../media/image68.png"/><Relationship Id="rId7" Type="http://schemas.openxmlformats.org/officeDocument/2006/relationships/image" Target="../media/image45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8.jpg"/><Relationship Id="rId4" Type="http://schemas.openxmlformats.org/officeDocument/2006/relationships/image" Target="../media/image4.png"/><Relationship Id="rId5" Type="http://schemas.openxmlformats.org/officeDocument/2006/relationships/image" Target="../media/image13.jpg"/><Relationship Id="rId6" Type="http://schemas.openxmlformats.org/officeDocument/2006/relationships/image" Target="../media/image43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8.jpg"/><Relationship Id="rId4" Type="http://schemas.openxmlformats.org/officeDocument/2006/relationships/image" Target="../media/image4.png"/><Relationship Id="rId5" Type="http://schemas.openxmlformats.org/officeDocument/2006/relationships/image" Target="../media/image13.jpg"/><Relationship Id="rId6" Type="http://schemas.openxmlformats.org/officeDocument/2006/relationships/image" Target="../media/image48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8.jpg"/><Relationship Id="rId4" Type="http://schemas.openxmlformats.org/officeDocument/2006/relationships/image" Target="../media/image4.png"/><Relationship Id="rId5" Type="http://schemas.openxmlformats.org/officeDocument/2006/relationships/image" Target="../media/image13.jpg"/><Relationship Id="rId6" Type="http://schemas.openxmlformats.org/officeDocument/2006/relationships/image" Target="../media/image47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8.jpg"/><Relationship Id="rId4" Type="http://schemas.openxmlformats.org/officeDocument/2006/relationships/image" Target="../media/image4.png"/><Relationship Id="rId5" Type="http://schemas.openxmlformats.org/officeDocument/2006/relationships/image" Target="../media/image13.jpg"/><Relationship Id="rId6" Type="http://schemas.openxmlformats.org/officeDocument/2006/relationships/image" Target="../media/image62.jpg"/><Relationship Id="rId7" Type="http://schemas.openxmlformats.org/officeDocument/2006/relationships/image" Target="../media/image49.png"/><Relationship Id="rId8" Type="http://schemas.openxmlformats.org/officeDocument/2006/relationships/image" Target="../media/image54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8.jpg"/><Relationship Id="rId4" Type="http://schemas.openxmlformats.org/officeDocument/2006/relationships/image" Target="../media/image4.png"/><Relationship Id="rId5" Type="http://schemas.openxmlformats.org/officeDocument/2006/relationships/image" Target="../media/image13.jpg"/><Relationship Id="rId6" Type="http://schemas.openxmlformats.org/officeDocument/2006/relationships/image" Target="../media/image53.png"/><Relationship Id="rId7" Type="http://schemas.openxmlformats.org/officeDocument/2006/relationships/image" Target="../media/image57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8.jpg"/><Relationship Id="rId4" Type="http://schemas.openxmlformats.org/officeDocument/2006/relationships/image" Target="../media/image4.png"/><Relationship Id="rId5" Type="http://schemas.openxmlformats.org/officeDocument/2006/relationships/image" Target="../media/image13.jpg"/><Relationship Id="rId6" Type="http://schemas.openxmlformats.org/officeDocument/2006/relationships/image" Target="../media/image50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8.jpg"/><Relationship Id="rId4" Type="http://schemas.openxmlformats.org/officeDocument/2006/relationships/image" Target="../media/image4.png"/><Relationship Id="rId5" Type="http://schemas.openxmlformats.org/officeDocument/2006/relationships/image" Target="../media/image13.jpg"/><Relationship Id="rId6" Type="http://schemas.openxmlformats.org/officeDocument/2006/relationships/image" Target="../media/image69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8.jpg"/><Relationship Id="rId4" Type="http://schemas.openxmlformats.org/officeDocument/2006/relationships/image" Target="../media/image4.png"/><Relationship Id="rId5" Type="http://schemas.openxmlformats.org/officeDocument/2006/relationships/image" Target="../media/image13.jpg"/><Relationship Id="rId6" Type="http://schemas.openxmlformats.org/officeDocument/2006/relationships/image" Target="../media/image58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.jpg"/><Relationship Id="rId4" Type="http://schemas.openxmlformats.org/officeDocument/2006/relationships/image" Target="../media/image4.png"/><Relationship Id="rId5" Type="http://schemas.openxmlformats.org/officeDocument/2006/relationships/image" Target="../media/image13.jpg"/><Relationship Id="rId6" Type="http://schemas.openxmlformats.org/officeDocument/2006/relationships/image" Target="../media/image12.jp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8.jpg"/><Relationship Id="rId4" Type="http://schemas.openxmlformats.org/officeDocument/2006/relationships/image" Target="../media/image4.png"/><Relationship Id="rId10" Type="http://schemas.openxmlformats.org/officeDocument/2006/relationships/image" Target="../media/image70.jpg"/><Relationship Id="rId9" Type="http://schemas.openxmlformats.org/officeDocument/2006/relationships/image" Target="../media/image51.jpg"/><Relationship Id="rId5" Type="http://schemas.openxmlformats.org/officeDocument/2006/relationships/image" Target="../media/image13.jpg"/><Relationship Id="rId6" Type="http://schemas.openxmlformats.org/officeDocument/2006/relationships/image" Target="../media/image59.png"/><Relationship Id="rId7" Type="http://schemas.openxmlformats.org/officeDocument/2006/relationships/image" Target="../media/image60.png"/><Relationship Id="rId8" Type="http://schemas.openxmlformats.org/officeDocument/2006/relationships/image" Target="../media/image61.jp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8.jpg"/><Relationship Id="rId4" Type="http://schemas.openxmlformats.org/officeDocument/2006/relationships/image" Target="../media/image4.png"/><Relationship Id="rId5" Type="http://schemas.openxmlformats.org/officeDocument/2006/relationships/image" Target="../media/image13.jpg"/><Relationship Id="rId6" Type="http://schemas.openxmlformats.org/officeDocument/2006/relationships/image" Target="../media/image55.png"/><Relationship Id="rId7" Type="http://schemas.openxmlformats.org/officeDocument/2006/relationships/image" Target="../media/image89.jp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8.jpg"/><Relationship Id="rId4" Type="http://schemas.openxmlformats.org/officeDocument/2006/relationships/image" Target="../media/image4.png"/><Relationship Id="rId5" Type="http://schemas.openxmlformats.org/officeDocument/2006/relationships/image" Target="../media/image13.jpg"/><Relationship Id="rId6" Type="http://schemas.openxmlformats.org/officeDocument/2006/relationships/image" Target="../media/image56.jpg"/><Relationship Id="rId7" Type="http://schemas.openxmlformats.org/officeDocument/2006/relationships/image" Target="../media/image67.jpg"/><Relationship Id="rId8" Type="http://schemas.openxmlformats.org/officeDocument/2006/relationships/image" Target="../media/image73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8.jpg"/><Relationship Id="rId4" Type="http://schemas.openxmlformats.org/officeDocument/2006/relationships/image" Target="../media/image4.png"/><Relationship Id="rId5" Type="http://schemas.openxmlformats.org/officeDocument/2006/relationships/image" Target="../media/image13.jpg"/><Relationship Id="rId6" Type="http://schemas.openxmlformats.org/officeDocument/2006/relationships/image" Target="../media/image65.png"/><Relationship Id="rId7" Type="http://schemas.openxmlformats.org/officeDocument/2006/relationships/image" Target="../media/image79.jpg"/><Relationship Id="rId8" Type="http://schemas.openxmlformats.org/officeDocument/2006/relationships/image" Target="../media/image82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8.jpg"/><Relationship Id="rId4" Type="http://schemas.openxmlformats.org/officeDocument/2006/relationships/image" Target="../media/image4.png"/><Relationship Id="rId5" Type="http://schemas.openxmlformats.org/officeDocument/2006/relationships/image" Target="../media/image13.jp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8.jpg"/><Relationship Id="rId4" Type="http://schemas.openxmlformats.org/officeDocument/2006/relationships/image" Target="../media/image4.png"/><Relationship Id="rId10" Type="http://schemas.openxmlformats.org/officeDocument/2006/relationships/image" Target="../media/image63.jpg"/><Relationship Id="rId9" Type="http://schemas.openxmlformats.org/officeDocument/2006/relationships/image" Target="../media/image66.jpg"/><Relationship Id="rId5" Type="http://schemas.openxmlformats.org/officeDocument/2006/relationships/image" Target="../media/image13.jpg"/><Relationship Id="rId6" Type="http://schemas.openxmlformats.org/officeDocument/2006/relationships/image" Target="../media/image64.jpg"/><Relationship Id="rId7" Type="http://schemas.openxmlformats.org/officeDocument/2006/relationships/image" Target="../media/image77.jpg"/><Relationship Id="rId8" Type="http://schemas.openxmlformats.org/officeDocument/2006/relationships/image" Target="../media/image78.jp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8.jpg"/><Relationship Id="rId4" Type="http://schemas.openxmlformats.org/officeDocument/2006/relationships/image" Target="../media/image4.png"/><Relationship Id="rId10" Type="http://schemas.openxmlformats.org/officeDocument/2006/relationships/image" Target="../media/image74.jpg"/><Relationship Id="rId9" Type="http://schemas.openxmlformats.org/officeDocument/2006/relationships/image" Target="../media/image76.jpg"/><Relationship Id="rId5" Type="http://schemas.openxmlformats.org/officeDocument/2006/relationships/image" Target="../media/image13.jpg"/><Relationship Id="rId6" Type="http://schemas.openxmlformats.org/officeDocument/2006/relationships/image" Target="../media/image72.jpg"/><Relationship Id="rId7" Type="http://schemas.openxmlformats.org/officeDocument/2006/relationships/image" Target="../media/image81.jpg"/><Relationship Id="rId8" Type="http://schemas.openxmlformats.org/officeDocument/2006/relationships/image" Target="../media/image84.jp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8.jpg"/><Relationship Id="rId4" Type="http://schemas.openxmlformats.org/officeDocument/2006/relationships/image" Target="../media/image4.png"/><Relationship Id="rId5" Type="http://schemas.openxmlformats.org/officeDocument/2006/relationships/image" Target="../media/image13.jpg"/><Relationship Id="rId6" Type="http://schemas.openxmlformats.org/officeDocument/2006/relationships/image" Target="../media/image71.jp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8.jpg"/><Relationship Id="rId4" Type="http://schemas.openxmlformats.org/officeDocument/2006/relationships/image" Target="../media/image4.png"/><Relationship Id="rId9" Type="http://schemas.openxmlformats.org/officeDocument/2006/relationships/image" Target="../media/image87.jpg"/><Relationship Id="rId5" Type="http://schemas.openxmlformats.org/officeDocument/2006/relationships/image" Target="../media/image13.jpg"/><Relationship Id="rId6" Type="http://schemas.openxmlformats.org/officeDocument/2006/relationships/image" Target="../media/image93.jpg"/><Relationship Id="rId7" Type="http://schemas.openxmlformats.org/officeDocument/2006/relationships/image" Target="../media/image80.jpg"/><Relationship Id="rId8" Type="http://schemas.openxmlformats.org/officeDocument/2006/relationships/image" Target="../media/image75.jp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8.jpg"/><Relationship Id="rId4" Type="http://schemas.openxmlformats.org/officeDocument/2006/relationships/image" Target="../media/image4.png"/><Relationship Id="rId9" Type="http://schemas.openxmlformats.org/officeDocument/2006/relationships/image" Target="../media/image94.png"/><Relationship Id="rId5" Type="http://schemas.openxmlformats.org/officeDocument/2006/relationships/image" Target="../media/image13.jpg"/><Relationship Id="rId6" Type="http://schemas.openxmlformats.org/officeDocument/2006/relationships/image" Target="../media/image95.png"/><Relationship Id="rId7" Type="http://schemas.openxmlformats.org/officeDocument/2006/relationships/image" Target="../media/image88.png"/><Relationship Id="rId8" Type="http://schemas.openxmlformats.org/officeDocument/2006/relationships/image" Target="../media/image86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.jpg"/><Relationship Id="rId4" Type="http://schemas.openxmlformats.org/officeDocument/2006/relationships/image" Target="../media/image4.png"/><Relationship Id="rId5" Type="http://schemas.openxmlformats.org/officeDocument/2006/relationships/image" Target="../media/image13.jpg"/><Relationship Id="rId6" Type="http://schemas.openxmlformats.org/officeDocument/2006/relationships/image" Target="../media/image5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8.jpg"/><Relationship Id="rId4" Type="http://schemas.openxmlformats.org/officeDocument/2006/relationships/image" Target="../media/image4.png"/><Relationship Id="rId5" Type="http://schemas.openxmlformats.org/officeDocument/2006/relationships/image" Target="../media/image13.jpg"/><Relationship Id="rId6" Type="http://schemas.openxmlformats.org/officeDocument/2006/relationships/image" Target="../media/image85.png"/><Relationship Id="rId7" Type="http://schemas.openxmlformats.org/officeDocument/2006/relationships/image" Target="../media/image96.png"/><Relationship Id="rId8" Type="http://schemas.openxmlformats.org/officeDocument/2006/relationships/image" Target="../media/image83.jp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8.jpg"/><Relationship Id="rId4" Type="http://schemas.openxmlformats.org/officeDocument/2006/relationships/image" Target="../media/image4.png"/><Relationship Id="rId5" Type="http://schemas.openxmlformats.org/officeDocument/2006/relationships/image" Target="../media/image13.jpg"/><Relationship Id="rId6" Type="http://schemas.openxmlformats.org/officeDocument/2006/relationships/image" Target="../media/image91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8.jpg"/><Relationship Id="rId4" Type="http://schemas.openxmlformats.org/officeDocument/2006/relationships/image" Target="../media/image4.png"/><Relationship Id="rId5" Type="http://schemas.openxmlformats.org/officeDocument/2006/relationships/hyperlink" Target="mailto:sramkova.e@zspraslavice.cz" TargetMode="External"/><Relationship Id="rId6" Type="http://schemas.openxmlformats.org/officeDocument/2006/relationships/image" Target="../media/image13.jpg"/><Relationship Id="rId7" Type="http://schemas.openxmlformats.org/officeDocument/2006/relationships/image" Target="../media/image90.jpg"/><Relationship Id="rId8" Type="http://schemas.openxmlformats.org/officeDocument/2006/relationships/image" Target="../media/image9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jpg"/><Relationship Id="rId4" Type="http://schemas.openxmlformats.org/officeDocument/2006/relationships/image" Target="../media/image4.png"/><Relationship Id="rId5" Type="http://schemas.openxmlformats.org/officeDocument/2006/relationships/image" Target="../media/image13.jpg"/><Relationship Id="rId6" Type="http://schemas.openxmlformats.org/officeDocument/2006/relationships/image" Target="../media/image15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8.jpg"/><Relationship Id="rId4" Type="http://schemas.openxmlformats.org/officeDocument/2006/relationships/image" Target="../media/image4.png"/><Relationship Id="rId5" Type="http://schemas.openxmlformats.org/officeDocument/2006/relationships/image" Target="../media/image21.jpg"/><Relationship Id="rId6" Type="http://schemas.openxmlformats.org/officeDocument/2006/relationships/image" Target="../media/image13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8.jpg"/><Relationship Id="rId4" Type="http://schemas.openxmlformats.org/officeDocument/2006/relationships/image" Target="../media/image4.png"/><Relationship Id="rId5" Type="http://schemas.openxmlformats.org/officeDocument/2006/relationships/image" Target="../media/image13.jpg"/><Relationship Id="rId6" Type="http://schemas.openxmlformats.org/officeDocument/2006/relationships/image" Target="../media/image10.jpg"/><Relationship Id="rId7" Type="http://schemas.openxmlformats.org/officeDocument/2006/relationships/image" Target="../media/image11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8.jpg"/><Relationship Id="rId4" Type="http://schemas.openxmlformats.org/officeDocument/2006/relationships/image" Target="../media/image4.png"/><Relationship Id="rId5" Type="http://schemas.openxmlformats.org/officeDocument/2006/relationships/image" Target="../media/image13.jpg"/><Relationship Id="rId6" Type="http://schemas.openxmlformats.org/officeDocument/2006/relationships/image" Target="../media/image9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8.jpg"/><Relationship Id="rId4" Type="http://schemas.openxmlformats.org/officeDocument/2006/relationships/image" Target="../media/image4.png"/><Relationship Id="rId5" Type="http://schemas.openxmlformats.org/officeDocument/2006/relationships/image" Target="../media/image13.jpg"/><Relationship Id="rId6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3"/>
          <p:cNvSpPr/>
          <p:nvPr/>
        </p:nvSpPr>
        <p:spPr>
          <a:xfrm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6663" l="0" r="0" t="-16664"/>
            </a:stretch>
          </a:blipFill>
          <a:ln>
            <a:noFill/>
          </a:ln>
        </p:spPr>
      </p:sp>
      <p:grpSp>
        <p:nvGrpSpPr>
          <p:cNvPr id="85" name="Google Shape;85;p13"/>
          <p:cNvGrpSpPr/>
          <p:nvPr/>
        </p:nvGrpSpPr>
        <p:grpSpPr>
          <a:xfrm>
            <a:off x="685547" y="350639"/>
            <a:ext cx="16916906" cy="9114015"/>
            <a:chOff x="0" y="-38100"/>
            <a:chExt cx="4455482" cy="2400399"/>
          </a:xfrm>
        </p:grpSpPr>
        <p:sp>
          <p:nvSpPr>
            <p:cNvPr id="86" name="Google Shape;86;p13"/>
            <p:cNvSpPr/>
            <p:nvPr/>
          </p:nvSpPr>
          <p:spPr>
            <a:xfrm>
              <a:off x="0" y="0"/>
              <a:ext cx="4455482" cy="2362299"/>
            </a:xfrm>
            <a:custGeom>
              <a:rect b="b" l="l" r="r" t="t"/>
              <a:pathLst>
                <a:path extrusionOk="0" h="2362299" w="4455482">
                  <a:moveTo>
                    <a:pt x="0" y="0"/>
                  </a:moveTo>
                  <a:lnTo>
                    <a:pt x="4455482" y="0"/>
                  </a:lnTo>
                  <a:lnTo>
                    <a:pt x="4455482" y="2362299"/>
                  </a:lnTo>
                  <a:lnTo>
                    <a:pt x="0" y="236229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95250">
              <a:solidFill>
                <a:srgbClr val="FFFFFF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87" name="Google Shape;87;p13"/>
            <p:cNvSpPr txBox="1"/>
            <p:nvPr/>
          </p:nvSpPr>
          <p:spPr>
            <a:xfrm>
              <a:off x="0" y="-38100"/>
              <a:ext cx="4455482" cy="240039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8" name="Google Shape;88;p13"/>
          <p:cNvSpPr/>
          <p:nvPr/>
        </p:nvSpPr>
        <p:spPr>
          <a:xfrm>
            <a:off x="1200725" y="1255139"/>
            <a:ext cx="1431500" cy="489151"/>
          </a:xfrm>
          <a:custGeom>
            <a:rect b="b" l="l" r="r" t="t"/>
            <a:pathLst>
              <a:path extrusionOk="0" h="489151" w="1431500">
                <a:moveTo>
                  <a:pt x="0" y="0"/>
                </a:moveTo>
                <a:lnTo>
                  <a:pt x="1431499" y="0"/>
                </a:lnTo>
                <a:lnTo>
                  <a:pt x="1431499" y="489152"/>
                </a:lnTo>
                <a:lnTo>
                  <a:pt x="0" y="4891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75000"/>
            </a:blip>
            <a:stretch>
              <a:fillRect b="0" l="-36505" r="-36505" t="0"/>
            </a:stretch>
          </a:blipFill>
          <a:ln>
            <a:noFill/>
          </a:ln>
        </p:spPr>
      </p:sp>
      <p:sp>
        <p:nvSpPr>
          <p:cNvPr id="89" name="Google Shape;89;p13"/>
          <p:cNvSpPr/>
          <p:nvPr/>
        </p:nvSpPr>
        <p:spPr>
          <a:xfrm rot="-5400000">
            <a:off x="1758092" y="516754"/>
            <a:ext cx="1636512" cy="489151"/>
          </a:xfrm>
          <a:custGeom>
            <a:rect b="b" l="l" r="r" t="t"/>
            <a:pathLst>
              <a:path extrusionOk="0" h="489151" w="1636512">
                <a:moveTo>
                  <a:pt x="0" y="0"/>
                </a:moveTo>
                <a:lnTo>
                  <a:pt x="1636512" y="0"/>
                </a:lnTo>
                <a:lnTo>
                  <a:pt x="1636512" y="489151"/>
                </a:lnTo>
                <a:lnTo>
                  <a:pt x="0" y="48915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35000"/>
            </a:blip>
            <a:stretch>
              <a:fillRect b="0" l="-19404" r="-31931" t="0"/>
            </a:stretch>
          </a:blipFill>
          <a:ln>
            <a:noFill/>
          </a:ln>
        </p:spPr>
      </p:sp>
      <p:sp>
        <p:nvSpPr>
          <p:cNvPr id="90" name="Google Shape;90;p13"/>
          <p:cNvSpPr/>
          <p:nvPr/>
        </p:nvSpPr>
        <p:spPr>
          <a:xfrm flipH="1" rot="-5400000">
            <a:off x="455019" y="516754"/>
            <a:ext cx="1636512" cy="489151"/>
          </a:xfrm>
          <a:custGeom>
            <a:rect b="b" l="l" r="r" t="t"/>
            <a:pathLst>
              <a:path extrusionOk="0" h="489151" w="1636512">
                <a:moveTo>
                  <a:pt x="1636513" y="0"/>
                </a:moveTo>
                <a:lnTo>
                  <a:pt x="0" y="0"/>
                </a:lnTo>
                <a:lnTo>
                  <a:pt x="0" y="489151"/>
                </a:lnTo>
                <a:lnTo>
                  <a:pt x="1636513" y="489151"/>
                </a:lnTo>
                <a:lnTo>
                  <a:pt x="1636513" y="0"/>
                </a:lnTo>
                <a:close/>
              </a:path>
            </a:pathLst>
          </a:custGeom>
          <a:blipFill rotWithShape="1">
            <a:blip r:embed="rId4">
              <a:alphaModFix amt="35000"/>
            </a:blip>
            <a:stretch>
              <a:fillRect b="0" l="-31931" r="-19404" t="0"/>
            </a:stretch>
          </a:blipFill>
          <a:ln>
            <a:noFill/>
          </a:ln>
        </p:spPr>
      </p:sp>
      <p:grpSp>
        <p:nvGrpSpPr>
          <p:cNvPr id="91" name="Google Shape;91;p13"/>
          <p:cNvGrpSpPr/>
          <p:nvPr/>
        </p:nvGrpSpPr>
        <p:grpSpPr>
          <a:xfrm>
            <a:off x="1200725" y="-152983"/>
            <a:ext cx="2957673" cy="3416623"/>
            <a:chOff x="0" y="-38100"/>
            <a:chExt cx="736600" cy="850900"/>
          </a:xfrm>
        </p:grpSpPr>
        <p:sp>
          <p:nvSpPr>
            <p:cNvPr id="92" name="Google Shape;92;p13"/>
            <p:cNvSpPr/>
            <p:nvPr/>
          </p:nvSpPr>
          <p:spPr>
            <a:xfrm>
              <a:off x="0" y="0"/>
              <a:ext cx="736600" cy="812800"/>
            </a:xfrm>
            <a:custGeom>
              <a:rect b="b" l="l" r="r" t="t"/>
              <a:pathLst>
                <a:path extrusionOk="0" h="812800" w="736600">
                  <a:moveTo>
                    <a:pt x="736600" y="0"/>
                  </a:moveTo>
                  <a:lnTo>
                    <a:pt x="736600" y="812800"/>
                  </a:lnTo>
                  <a:lnTo>
                    <a:pt x="368300" y="685800"/>
                  </a:lnTo>
                  <a:lnTo>
                    <a:pt x="0" y="812800"/>
                  </a:lnTo>
                  <a:lnTo>
                    <a:pt x="0" y="0"/>
                  </a:lnTo>
                  <a:lnTo>
                    <a:pt x="73660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93" name="Google Shape;93;p13"/>
            <p:cNvSpPr txBox="1"/>
            <p:nvPr/>
          </p:nvSpPr>
          <p:spPr>
            <a:xfrm>
              <a:off x="0" y="-38100"/>
              <a:ext cx="736600" cy="723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4" name="Google Shape;94;p13"/>
          <p:cNvSpPr/>
          <p:nvPr/>
        </p:nvSpPr>
        <p:spPr>
          <a:xfrm rot="446126">
            <a:off x="15247838" y="1128053"/>
            <a:ext cx="1653180" cy="1811253"/>
          </a:xfrm>
          <a:custGeom>
            <a:rect b="b" l="l" r="r" t="t"/>
            <a:pathLst>
              <a:path extrusionOk="0" h="1811253" w="1653180">
                <a:moveTo>
                  <a:pt x="0" y="0"/>
                </a:moveTo>
                <a:lnTo>
                  <a:pt x="1653179" y="0"/>
                </a:lnTo>
                <a:lnTo>
                  <a:pt x="1653179" y="1811253"/>
                </a:lnTo>
                <a:lnTo>
                  <a:pt x="0" y="181125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95" name="Google Shape;95;p13"/>
          <p:cNvSpPr/>
          <p:nvPr/>
        </p:nvSpPr>
        <p:spPr>
          <a:xfrm>
            <a:off x="41332" y="7998141"/>
            <a:ext cx="4117066" cy="1260159"/>
          </a:xfrm>
          <a:custGeom>
            <a:rect b="b" l="l" r="r" t="t"/>
            <a:pathLst>
              <a:path extrusionOk="0" h="1260159" w="4117066">
                <a:moveTo>
                  <a:pt x="0" y="0"/>
                </a:moveTo>
                <a:lnTo>
                  <a:pt x="4117066" y="0"/>
                </a:lnTo>
                <a:lnTo>
                  <a:pt x="4117066" y="1260159"/>
                </a:lnTo>
                <a:lnTo>
                  <a:pt x="0" y="126015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96" name="Google Shape;96;p13"/>
          <p:cNvSpPr/>
          <p:nvPr/>
        </p:nvSpPr>
        <p:spPr>
          <a:xfrm flipH="1">
            <a:off x="14170934" y="7636172"/>
            <a:ext cx="4117066" cy="1260159"/>
          </a:xfrm>
          <a:custGeom>
            <a:rect b="b" l="l" r="r" t="t"/>
            <a:pathLst>
              <a:path extrusionOk="0" h="1260159" w="4117066">
                <a:moveTo>
                  <a:pt x="4117066" y="0"/>
                </a:moveTo>
                <a:lnTo>
                  <a:pt x="0" y="0"/>
                </a:lnTo>
                <a:lnTo>
                  <a:pt x="0" y="1260158"/>
                </a:lnTo>
                <a:lnTo>
                  <a:pt x="4117066" y="1260158"/>
                </a:lnTo>
                <a:lnTo>
                  <a:pt x="4117066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97" name="Google Shape;97;p13"/>
          <p:cNvSpPr/>
          <p:nvPr/>
        </p:nvSpPr>
        <p:spPr>
          <a:xfrm>
            <a:off x="1200725" y="0"/>
            <a:ext cx="2957673" cy="2658811"/>
          </a:xfrm>
          <a:custGeom>
            <a:rect b="b" l="l" r="r" t="t"/>
            <a:pathLst>
              <a:path extrusionOk="0" h="2658811" w="2957673">
                <a:moveTo>
                  <a:pt x="0" y="0"/>
                </a:moveTo>
                <a:lnTo>
                  <a:pt x="2957673" y="0"/>
                </a:lnTo>
                <a:lnTo>
                  <a:pt x="2957673" y="2658811"/>
                </a:lnTo>
                <a:lnTo>
                  <a:pt x="0" y="265881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-8497" r="-8498" t="0"/>
            </a:stretch>
          </a:blipFill>
          <a:ln>
            <a:noFill/>
          </a:ln>
        </p:spPr>
      </p:sp>
      <p:sp>
        <p:nvSpPr>
          <p:cNvPr id="98" name="Google Shape;98;p13"/>
          <p:cNvSpPr txBox="1"/>
          <p:nvPr/>
        </p:nvSpPr>
        <p:spPr>
          <a:xfrm>
            <a:off x="1688301" y="3733067"/>
            <a:ext cx="14911398" cy="383413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5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2099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ZŠ a MŠ PŘÁSLAVICE</a:t>
            </a:r>
            <a:endParaRPr/>
          </a:p>
        </p:txBody>
      </p:sp>
      <p:sp>
        <p:nvSpPr>
          <p:cNvPr id="99" name="Google Shape;99;p13"/>
          <p:cNvSpPr/>
          <p:nvPr/>
        </p:nvSpPr>
        <p:spPr>
          <a:xfrm rot="-1742971">
            <a:off x="8317410" y="1616842"/>
            <a:ext cx="1653180" cy="1811253"/>
          </a:xfrm>
          <a:custGeom>
            <a:rect b="b" l="l" r="r" t="t"/>
            <a:pathLst>
              <a:path extrusionOk="0" h="1811253" w="1653180">
                <a:moveTo>
                  <a:pt x="0" y="0"/>
                </a:moveTo>
                <a:lnTo>
                  <a:pt x="1653180" y="0"/>
                </a:lnTo>
                <a:lnTo>
                  <a:pt x="1653180" y="1811252"/>
                </a:lnTo>
                <a:lnTo>
                  <a:pt x="0" y="18112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00" name="Google Shape;100;p13"/>
          <p:cNvSpPr txBox="1"/>
          <p:nvPr/>
        </p:nvSpPr>
        <p:spPr>
          <a:xfrm>
            <a:off x="6727042" y="8151951"/>
            <a:ext cx="5617358" cy="99290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999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2024 / 2025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22"/>
          <p:cNvSpPr/>
          <p:nvPr/>
        </p:nvSpPr>
        <p:spPr>
          <a:xfrm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6663" l="0" r="0" t="-16664"/>
            </a:stretch>
          </a:blipFill>
          <a:ln>
            <a:noFill/>
          </a:ln>
        </p:spPr>
      </p:sp>
      <p:sp>
        <p:nvSpPr>
          <p:cNvPr id="238" name="Google Shape;238;p22"/>
          <p:cNvSpPr/>
          <p:nvPr/>
        </p:nvSpPr>
        <p:spPr>
          <a:xfrm>
            <a:off x="1200725" y="1255139"/>
            <a:ext cx="1431500" cy="489151"/>
          </a:xfrm>
          <a:custGeom>
            <a:rect b="b" l="l" r="r" t="t"/>
            <a:pathLst>
              <a:path extrusionOk="0" h="489151" w="1431500">
                <a:moveTo>
                  <a:pt x="0" y="0"/>
                </a:moveTo>
                <a:lnTo>
                  <a:pt x="1431499" y="0"/>
                </a:lnTo>
                <a:lnTo>
                  <a:pt x="1431499" y="489152"/>
                </a:lnTo>
                <a:lnTo>
                  <a:pt x="0" y="4891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75000"/>
            </a:blip>
            <a:stretch>
              <a:fillRect b="0" l="-36505" r="-36505" t="0"/>
            </a:stretch>
          </a:blipFill>
          <a:ln>
            <a:noFill/>
          </a:ln>
        </p:spPr>
      </p:sp>
      <p:sp>
        <p:nvSpPr>
          <p:cNvPr id="239" name="Google Shape;239;p22"/>
          <p:cNvSpPr/>
          <p:nvPr/>
        </p:nvSpPr>
        <p:spPr>
          <a:xfrm rot="-5400000">
            <a:off x="1758092" y="516754"/>
            <a:ext cx="1636512" cy="489151"/>
          </a:xfrm>
          <a:custGeom>
            <a:rect b="b" l="l" r="r" t="t"/>
            <a:pathLst>
              <a:path extrusionOk="0" h="489151" w="1636512">
                <a:moveTo>
                  <a:pt x="0" y="0"/>
                </a:moveTo>
                <a:lnTo>
                  <a:pt x="1636512" y="0"/>
                </a:lnTo>
                <a:lnTo>
                  <a:pt x="1636512" y="489151"/>
                </a:lnTo>
                <a:lnTo>
                  <a:pt x="0" y="48915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35000"/>
            </a:blip>
            <a:stretch>
              <a:fillRect b="0" l="-19404" r="-31931" t="0"/>
            </a:stretch>
          </a:blipFill>
          <a:ln>
            <a:noFill/>
          </a:ln>
        </p:spPr>
      </p:sp>
      <p:sp>
        <p:nvSpPr>
          <p:cNvPr id="240" name="Google Shape;240;p22"/>
          <p:cNvSpPr/>
          <p:nvPr/>
        </p:nvSpPr>
        <p:spPr>
          <a:xfrm flipH="1" rot="-5400000">
            <a:off x="455019" y="516754"/>
            <a:ext cx="1636512" cy="489151"/>
          </a:xfrm>
          <a:custGeom>
            <a:rect b="b" l="l" r="r" t="t"/>
            <a:pathLst>
              <a:path extrusionOk="0" h="489151" w="1636512">
                <a:moveTo>
                  <a:pt x="1636513" y="0"/>
                </a:moveTo>
                <a:lnTo>
                  <a:pt x="0" y="0"/>
                </a:lnTo>
                <a:lnTo>
                  <a:pt x="0" y="489151"/>
                </a:lnTo>
                <a:lnTo>
                  <a:pt x="1636513" y="489151"/>
                </a:lnTo>
                <a:lnTo>
                  <a:pt x="1636513" y="0"/>
                </a:lnTo>
                <a:close/>
              </a:path>
            </a:pathLst>
          </a:custGeom>
          <a:blipFill rotWithShape="1">
            <a:blip r:embed="rId4">
              <a:alphaModFix amt="35000"/>
            </a:blip>
            <a:stretch>
              <a:fillRect b="0" l="-31931" r="-19404" t="0"/>
            </a:stretch>
          </a:blipFill>
          <a:ln>
            <a:noFill/>
          </a:ln>
        </p:spPr>
      </p:sp>
      <p:grpSp>
        <p:nvGrpSpPr>
          <p:cNvPr id="241" name="Google Shape;241;p22"/>
          <p:cNvGrpSpPr/>
          <p:nvPr/>
        </p:nvGrpSpPr>
        <p:grpSpPr>
          <a:xfrm>
            <a:off x="1200725" y="-74043"/>
            <a:ext cx="1431500" cy="1653629"/>
            <a:chOff x="0" y="-38100"/>
            <a:chExt cx="736600" cy="850900"/>
          </a:xfrm>
        </p:grpSpPr>
        <p:sp>
          <p:nvSpPr>
            <p:cNvPr id="242" name="Google Shape;242;p22"/>
            <p:cNvSpPr/>
            <p:nvPr/>
          </p:nvSpPr>
          <p:spPr>
            <a:xfrm>
              <a:off x="0" y="0"/>
              <a:ext cx="736600" cy="812800"/>
            </a:xfrm>
            <a:custGeom>
              <a:rect b="b" l="l" r="r" t="t"/>
              <a:pathLst>
                <a:path extrusionOk="0" h="812800" w="736600">
                  <a:moveTo>
                    <a:pt x="736600" y="0"/>
                  </a:moveTo>
                  <a:lnTo>
                    <a:pt x="736600" y="812800"/>
                  </a:lnTo>
                  <a:lnTo>
                    <a:pt x="368300" y="685800"/>
                  </a:lnTo>
                  <a:lnTo>
                    <a:pt x="0" y="812800"/>
                  </a:lnTo>
                  <a:lnTo>
                    <a:pt x="0" y="0"/>
                  </a:lnTo>
                  <a:lnTo>
                    <a:pt x="73660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243" name="Google Shape;243;p22"/>
            <p:cNvSpPr txBox="1"/>
            <p:nvPr/>
          </p:nvSpPr>
          <p:spPr>
            <a:xfrm>
              <a:off x="0" y="-38100"/>
              <a:ext cx="736600" cy="723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44" name="Google Shape;244;p22"/>
          <p:cNvSpPr/>
          <p:nvPr/>
        </p:nvSpPr>
        <p:spPr>
          <a:xfrm>
            <a:off x="1228663" y="198181"/>
            <a:ext cx="1375623" cy="1056958"/>
          </a:xfrm>
          <a:custGeom>
            <a:rect b="b" l="l" r="r" t="t"/>
            <a:pathLst>
              <a:path extrusionOk="0" h="1056958" w="1375623">
                <a:moveTo>
                  <a:pt x="0" y="0"/>
                </a:moveTo>
                <a:lnTo>
                  <a:pt x="1375623" y="0"/>
                </a:lnTo>
                <a:lnTo>
                  <a:pt x="1375623" y="1056958"/>
                </a:lnTo>
                <a:lnTo>
                  <a:pt x="0" y="105695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45" name="Google Shape;245;p22"/>
          <p:cNvSpPr/>
          <p:nvPr/>
        </p:nvSpPr>
        <p:spPr>
          <a:xfrm>
            <a:off x="3322052" y="1255139"/>
            <a:ext cx="12380281" cy="8732922"/>
          </a:xfrm>
          <a:custGeom>
            <a:rect b="b" l="l" r="r" t="t"/>
            <a:pathLst>
              <a:path extrusionOk="0" h="8732922" w="12380281">
                <a:moveTo>
                  <a:pt x="0" y="0"/>
                </a:moveTo>
                <a:lnTo>
                  <a:pt x="12380281" y="0"/>
                </a:lnTo>
                <a:lnTo>
                  <a:pt x="12380281" y="8732923"/>
                </a:lnTo>
                <a:lnTo>
                  <a:pt x="0" y="873292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-3160" l="0" r="0" t="-3160"/>
            </a:stretch>
          </a:blipFill>
          <a:ln>
            <a:noFill/>
          </a:ln>
        </p:spPr>
      </p:sp>
      <p:sp>
        <p:nvSpPr>
          <p:cNvPr id="246" name="Google Shape;246;p22"/>
          <p:cNvSpPr txBox="1"/>
          <p:nvPr/>
        </p:nvSpPr>
        <p:spPr>
          <a:xfrm>
            <a:off x="7859070" y="95250"/>
            <a:ext cx="5247622" cy="9334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5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5999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3. TŘÍDA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23"/>
          <p:cNvSpPr/>
          <p:nvPr/>
        </p:nvSpPr>
        <p:spPr>
          <a:xfrm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6663" l="0" r="0" t="-16664"/>
            </a:stretch>
          </a:blipFill>
          <a:ln>
            <a:noFill/>
          </a:ln>
        </p:spPr>
      </p:sp>
      <p:sp>
        <p:nvSpPr>
          <p:cNvPr id="252" name="Google Shape;252;p23"/>
          <p:cNvSpPr/>
          <p:nvPr/>
        </p:nvSpPr>
        <p:spPr>
          <a:xfrm>
            <a:off x="1200725" y="1255139"/>
            <a:ext cx="1431500" cy="489151"/>
          </a:xfrm>
          <a:custGeom>
            <a:rect b="b" l="l" r="r" t="t"/>
            <a:pathLst>
              <a:path extrusionOk="0" h="489151" w="1431500">
                <a:moveTo>
                  <a:pt x="0" y="0"/>
                </a:moveTo>
                <a:lnTo>
                  <a:pt x="1431499" y="0"/>
                </a:lnTo>
                <a:lnTo>
                  <a:pt x="1431499" y="489152"/>
                </a:lnTo>
                <a:lnTo>
                  <a:pt x="0" y="4891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75000"/>
            </a:blip>
            <a:stretch>
              <a:fillRect b="0" l="-36505" r="-36505" t="0"/>
            </a:stretch>
          </a:blipFill>
          <a:ln>
            <a:noFill/>
          </a:ln>
        </p:spPr>
      </p:sp>
      <p:sp>
        <p:nvSpPr>
          <p:cNvPr id="253" name="Google Shape;253;p23"/>
          <p:cNvSpPr/>
          <p:nvPr/>
        </p:nvSpPr>
        <p:spPr>
          <a:xfrm rot="-5400000">
            <a:off x="1758092" y="516754"/>
            <a:ext cx="1636512" cy="489151"/>
          </a:xfrm>
          <a:custGeom>
            <a:rect b="b" l="l" r="r" t="t"/>
            <a:pathLst>
              <a:path extrusionOk="0" h="489151" w="1636512">
                <a:moveTo>
                  <a:pt x="0" y="0"/>
                </a:moveTo>
                <a:lnTo>
                  <a:pt x="1636512" y="0"/>
                </a:lnTo>
                <a:lnTo>
                  <a:pt x="1636512" y="489151"/>
                </a:lnTo>
                <a:lnTo>
                  <a:pt x="0" y="48915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35000"/>
            </a:blip>
            <a:stretch>
              <a:fillRect b="0" l="-19404" r="-31931" t="0"/>
            </a:stretch>
          </a:blipFill>
          <a:ln>
            <a:noFill/>
          </a:ln>
        </p:spPr>
      </p:sp>
      <p:sp>
        <p:nvSpPr>
          <p:cNvPr id="254" name="Google Shape;254;p23"/>
          <p:cNvSpPr/>
          <p:nvPr/>
        </p:nvSpPr>
        <p:spPr>
          <a:xfrm flipH="1" rot="-5400000">
            <a:off x="455019" y="516754"/>
            <a:ext cx="1636512" cy="489151"/>
          </a:xfrm>
          <a:custGeom>
            <a:rect b="b" l="l" r="r" t="t"/>
            <a:pathLst>
              <a:path extrusionOk="0" h="489151" w="1636512">
                <a:moveTo>
                  <a:pt x="1636513" y="0"/>
                </a:moveTo>
                <a:lnTo>
                  <a:pt x="0" y="0"/>
                </a:lnTo>
                <a:lnTo>
                  <a:pt x="0" y="489151"/>
                </a:lnTo>
                <a:lnTo>
                  <a:pt x="1636513" y="489151"/>
                </a:lnTo>
                <a:lnTo>
                  <a:pt x="1636513" y="0"/>
                </a:lnTo>
                <a:close/>
              </a:path>
            </a:pathLst>
          </a:custGeom>
          <a:blipFill rotWithShape="1">
            <a:blip r:embed="rId4">
              <a:alphaModFix amt="35000"/>
            </a:blip>
            <a:stretch>
              <a:fillRect b="0" l="-31931" r="-19404" t="0"/>
            </a:stretch>
          </a:blipFill>
          <a:ln>
            <a:noFill/>
          </a:ln>
        </p:spPr>
      </p:sp>
      <p:grpSp>
        <p:nvGrpSpPr>
          <p:cNvPr id="255" name="Google Shape;255;p23"/>
          <p:cNvGrpSpPr/>
          <p:nvPr/>
        </p:nvGrpSpPr>
        <p:grpSpPr>
          <a:xfrm>
            <a:off x="1200725" y="-74043"/>
            <a:ext cx="1431500" cy="1653629"/>
            <a:chOff x="0" y="-38100"/>
            <a:chExt cx="736600" cy="850900"/>
          </a:xfrm>
        </p:grpSpPr>
        <p:sp>
          <p:nvSpPr>
            <p:cNvPr id="256" name="Google Shape;256;p23"/>
            <p:cNvSpPr/>
            <p:nvPr/>
          </p:nvSpPr>
          <p:spPr>
            <a:xfrm>
              <a:off x="0" y="0"/>
              <a:ext cx="736600" cy="812800"/>
            </a:xfrm>
            <a:custGeom>
              <a:rect b="b" l="l" r="r" t="t"/>
              <a:pathLst>
                <a:path extrusionOk="0" h="812800" w="736600">
                  <a:moveTo>
                    <a:pt x="736600" y="0"/>
                  </a:moveTo>
                  <a:lnTo>
                    <a:pt x="736600" y="812800"/>
                  </a:lnTo>
                  <a:lnTo>
                    <a:pt x="368300" y="685800"/>
                  </a:lnTo>
                  <a:lnTo>
                    <a:pt x="0" y="812800"/>
                  </a:lnTo>
                  <a:lnTo>
                    <a:pt x="0" y="0"/>
                  </a:lnTo>
                  <a:lnTo>
                    <a:pt x="73660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257" name="Google Shape;257;p23"/>
            <p:cNvSpPr txBox="1"/>
            <p:nvPr/>
          </p:nvSpPr>
          <p:spPr>
            <a:xfrm>
              <a:off x="0" y="-38100"/>
              <a:ext cx="736600" cy="723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58" name="Google Shape;258;p23"/>
          <p:cNvSpPr/>
          <p:nvPr/>
        </p:nvSpPr>
        <p:spPr>
          <a:xfrm>
            <a:off x="1228663" y="198181"/>
            <a:ext cx="1375623" cy="1056958"/>
          </a:xfrm>
          <a:custGeom>
            <a:rect b="b" l="l" r="r" t="t"/>
            <a:pathLst>
              <a:path extrusionOk="0" h="1056958" w="1375623">
                <a:moveTo>
                  <a:pt x="0" y="0"/>
                </a:moveTo>
                <a:lnTo>
                  <a:pt x="1375623" y="0"/>
                </a:lnTo>
                <a:lnTo>
                  <a:pt x="1375623" y="1056958"/>
                </a:lnTo>
                <a:lnTo>
                  <a:pt x="0" y="105695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59" name="Google Shape;259;p23"/>
          <p:cNvSpPr/>
          <p:nvPr/>
        </p:nvSpPr>
        <p:spPr>
          <a:xfrm>
            <a:off x="3334162" y="1355926"/>
            <a:ext cx="12885999" cy="8753213"/>
          </a:xfrm>
          <a:custGeom>
            <a:rect b="b" l="l" r="r" t="t"/>
            <a:pathLst>
              <a:path extrusionOk="0" h="8753213" w="12885999">
                <a:moveTo>
                  <a:pt x="0" y="0"/>
                </a:moveTo>
                <a:lnTo>
                  <a:pt x="12885999" y="0"/>
                </a:lnTo>
                <a:lnTo>
                  <a:pt x="12885999" y="8753212"/>
                </a:lnTo>
                <a:lnTo>
                  <a:pt x="0" y="875321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-5204" l="0" r="0" t="-5203"/>
            </a:stretch>
          </a:blipFill>
          <a:ln>
            <a:noFill/>
          </a:ln>
        </p:spPr>
      </p:sp>
      <p:sp>
        <p:nvSpPr>
          <p:cNvPr id="260" name="Google Shape;260;p23"/>
          <p:cNvSpPr txBox="1"/>
          <p:nvPr/>
        </p:nvSpPr>
        <p:spPr>
          <a:xfrm>
            <a:off x="7580833" y="95250"/>
            <a:ext cx="5247622" cy="9334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5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5999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4. TŘÍDA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24"/>
          <p:cNvSpPr/>
          <p:nvPr/>
        </p:nvSpPr>
        <p:spPr>
          <a:xfrm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6663" l="0" r="0" t="-16664"/>
            </a:stretch>
          </a:blipFill>
          <a:ln>
            <a:noFill/>
          </a:ln>
        </p:spPr>
      </p:sp>
      <p:sp>
        <p:nvSpPr>
          <p:cNvPr id="266" name="Google Shape;266;p24"/>
          <p:cNvSpPr/>
          <p:nvPr/>
        </p:nvSpPr>
        <p:spPr>
          <a:xfrm>
            <a:off x="1200725" y="1255139"/>
            <a:ext cx="1431500" cy="489151"/>
          </a:xfrm>
          <a:custGeom>
            <a:rect b="b" l="l" r="r" t="t"/>
            <a:pathLst>
              <a:path extrusionOk="0" h="489151" w="1431500">
                <a:moveTo>
                  <a:pt x="0" y="0"/>
                </a:moveTo>
                <a:lnTo>
                  <a:pt x="1431499" y="0"/>
                </a:lnTo>
                <a:lnTo>
                  <a:pt x="1431499" y="489152"/>
                </a:lnTo>
                <a:lnTo>
                  <a:pt x="0" y="4891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75000"/>
            </a:blip>
            <a:stretch>
              <a:fillRect b="0" l="-36505" r="-36505" t="0"/>
            </a:stretch>
          </a:blipFill>
          <a:ln>
            <a:noFill/>
          </a:ln>
        </p:spPr>
      </p:sp>
      <p:sp>
        <p:nvSpPr>
          <p:cNvPr id="267" name="Google Shape;267;p24"/>
          <p:cNvSpPr/>
          <p:nvPr/>
        </p:nvSpPr>
        <p:spPr>
          <a:xfrm rot="-5400000">
            <a:off x="1758092" y="516754"/>
            <a:ext cx="1636512" cy="489151"/>
          </a:xfrm>
          <a:custGeom>
            <a:rect b="b" l="l" r="r" t="t"/>
            <a:pathLst>
              <a:path extrusionOk="0" h="489151" w="1636512">
                <a:moveTo>
                  <a:pt x="0" y="0"/>
                </a:moveTo>
                <a:lnTo>
                  <a:pt x="1636512" y="0"/>
                </a:lnTo>
                <a:lnTo>
                  <a:pt x="1636512" y="489151"/>
                </a:lnTo>
                <a:lnTo>
                  <a:pt x="0" y="48915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35000"/>
            </a:blip>
            <a:stretch>
              <a:fillRect b="0" l="-19404" r="-31931" t="0"/>
            </a:stretch>
          </a:blipFill>
          <a:ln>
            <a:noFill/>
          </a:ln>
        </p:spPr>
      </p:sp>
      <p:sp>
        <p:nvSpPr>
          <p:cNvPr id="268" name="Google Shape;268;p24"/>
          <p:cNvSpPr/>
          <p:nvPr/>
        </p:nvSpPr>
        <p:spPr>
          <a:xfrm flipH="1" rot="-5400000">
            <a:off x="455019" y="516754"/>
            <a:ext cx="1636512" cy="489151"/>
          </a:xfrm>
          <a:custGeom>
            <a:rect b="b" l="l" r="r" t="t"/>
            <a:pathLst>
              <a:path extrusionOk="0" h="489151" w="1636512">
                <a:moveTo>
                  <a:pt x="1636513" y="0"/>
                </a:moveTo>
                <a:lnTo>
                  <a:pt x="0" y="0"/>
                </a:lnTo>
                <a:lnTo>
                  <a:pt x="0" y="489151"/>
                </a:lnTo>
                <a:lnTo>
                  <a:pt x="1636513" y="489151"/>
                </a:lnTo>
                <a:lnTo>
                  <a:pt x="1636513" y="0"/>
                </a:lnTo>
                <a:close/>
              </a:path>
            </a:pathLst>
          </a:custGeom>
          <a:blipFill rotWithShape="1">
            <a:blip r:embed="rId4">
              <a:alphaModFix amt="35000"/>
            </a:blip>
            <a:stretch>
              <a:fillRect b="0" l="-31931" r="-19404" t="0"/>
            </a:stretch>
          </a:blipFill>
          <a:ln>
            <a:noFill/>
          </a:ln>
        </p:spPr>
      </p:sp>
      <p:grpSp>
        <p:nvGrpSpPr>
          <p:cNvPr id="269" name="Google Shape;269;p24"/>
          <p:cNvGrpSpPr/>
          <p:nvPr/>
        </p:nvGrpSpPr>
        <p:grpSpPr>
          <a:xfrm>
            <a:off x="1200725" y="-74043"/>
            <a:ext cx="1431500" cy="1653629"/>
            <a:chOff x="0" y="-38100"/>
            <a:chExt cx="736600" cy="850900"/>
          </a:xfrm>
        </p:grpSpPr>
        <p:sp>
          <p:nvSpPr>
            <p:cNvPr id="270" name="Google Shape;270;p24"/>
            <p:cNvSpPr/>
            <p:nvPr/>
          </p:nvSpPr>
          <p:spPr>
            <a:xfrm>
              <a:off x="0" y="0"/>
              <a:ext cx="736600" cy="812800"/>
            </a:xfrm>
            <a:custGeom>
              <a:rect b="b" l="l" r="r" t="t"/>
              <a:pathLst>
                <a:path extrusionOk="0" h="812800" w="736600">
                  <a:moveTo>
                    <a:pt x="736600" y="0"/>
                  </a:moveTo>
                  <a:lnTo>
                    <a:pt x="736600" y="812800"/>
                  </a:lnTo>
                  <a:lnTo>
                    <a:pt x="368300" y="685800"/>
                  </a:lnTo>
                  <a:lnTo>
                    <a:pt x="0" y="812800"/>
                  </a:lnTo>
                  <a:lnTo>
                    <a:pt x="0" y="0"/>
                  </a:lnTo>
                  <a:lnTo>
                    <a:pt x="73660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271" name="Google Shape;271;p24"/>
            <p:cNvSpPr txBox="1"/>
            <p:nvPr/>
          </p:nvSpPr>
          <p:spPr>
            <a:xfrm>
              <a:off x="0" y="-38100"/>
              <a:ext cx="736600" cy="723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72" name="Google Shape;272;p24"/>
          <p:cNvSpPr/>
          <p:nvPr/>
        </p:nvSpPr>
        <p:spPr>
          <a:xfrm>
            <a:off x="1228663" y="198181"/>
            <a:ext cx="1375623" cy="1056958"/>
          </a:xfrm>
          <a:custGeom>
            <a:rect b="b" l="l" r="r" t="t"/>
            <a:pathLst>
              <a:path extrusionOk="0" h="1056958" w="1375623">
                <a:moveTo>
                  <a:pt x="0" y="0"/>
                </a:moveTo>
                <a:lnTo>
                  <a:pt x="1375623" y="0"/>
                </a:lnTo>
                <a:lnTo>
                  <a:pt x="1375623" y="1056958"/>
                </a:lnTo>
                <a:lnTo>
                  <a:pt x="0" y="105695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73" name="Google Shape;273;p24"/>
          <p:cNvSpPr/>
          <p:nvPr/>
        </p:nvSpPr>
        <p:spPr>
          <a:xfrm>
            <a:off x="3473036" y="1342852"/>
            <a:ext cx="12360702" cy="8732684"/>
          </a:xfrm>
          <a:custGeom>
            <a:rect b="b" l="l" r="r" t="t"/>
            <a:pathLst>
              <a:path extrusionOk="0" h="8732684" w="12360702">
                <a:moveTo>
                  <a:pt x="0" y="0"/>
                </a:moveTo>
                <a:lnTo>
                  <a:pt x="12360702" y="0"/>
                </a:lnTo>
                <a:lnTo>
                  <a:pt x="12360702" y="8732683"/>
                </a:lnTo>
                <a:lnTo>
                  <a:pt x="0" y="873268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-3077" l="0" r="0" t="-3077"/>
            </a:stretch>
          </a:blipFill>
          <a:ln>
            <a:noFill/>
          </a:ln>
        </p:spPr>
      </p:sp>
      <p:sp>
        <p:nvSpPr>
          <p:cNvPr id="274" name="Google Shape;274;p24"/>
          <p:cNvSpPr txBox="1"/>
          <p:nvPr/>
        </p:nvSpPr>
        <p:spPr>
          <a:xfrm>
            <a:off x="7759350" y="95250"/>
            <a:ext cx="5247622" cy="9334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5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5999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5. TŘÍDA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25"/>
          <p:cNvSpPr/>
          <p:nvPr/>
        </p:nvSpPr>
        <p:spPr>
          <a:xfrm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6663" l="0" r="0" t="-16664"/>
            </a:stretch>
          </a:blipFill>
          <a:ln>
            <a:noFill/>
          </a:ln>
        </p:spPr>
      </p:sp>
      <p:grpSp>
        <p:nvGrpSpPr>
          <p:cNvPr id="280" name="Google Shape;280;p25"/>
          <p:cNvGrpSpPr/>
          <p:nvPr/>
        </p:nvGrpSpPr>
        <p:grpSpPr>
          <a:xfrm>
            <a:off x="685547" y="514162"/>
            <a:ext cx="16916906" cy="9114015"/>
            <a:chOff x="0" y="-38100"/>
            <a:chExt cx="4455482" cy="2400399"/>
          </a:xfrm>
        </p:grpSpPr>
        <p:sp>
          <p:nvSpPr>
            <p:cNvPr id="281" name="Google Shape;281;p25"/>
            <p:cNvSpPr/>
            <p:nvPr/>
          </p:nvSpPr>
          <p:spPr>
            <a:xfrm>
              <a:off x="0" y="0"/>
              <a:ext cx="4455482" cy="2362299"/>
            </a:xfrm>
            <a:custGeom>
              <a:rect b="b" l="l" r="r" t="t"/>
              <a:pathLst>
                <a:path extrusionOk="0" h="2362299" w="4455482">
                  <a:moveTo>
                    <a:pt x="0" y="0"/>
                  </a:moveTo>
                  <a:lnTo>
                    <a:pt x="4455482" y="0"/>
                  </a:lnTo>
                  <a:lnTo>
                    <a:pt x="4455482" y="2362299"/>
                  </a:lnTo>
                  <a:lnTo>
                    <a:pt x="0" y="236229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95250">
              <a:solidFill>
                <a:srgbClr val="FFFFFF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282" name="Google Shape;282;p25"/>
            <p:cNvSpPr txBox="1"/>
            <p:nvPr/>
          </p:nvSpPr>
          <p:spPr>
            <a:xfrm>
              <a:off x="0" y="-38100"/>
              <a:ext cx="4455482" cy="240039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83" name="Google Shape;283;p25"/>
          <p:cNvSpPr/>
          <p:nvPr/>
        </p:nvSpPr>
        <p:spPr>
          <a:xfrm>
            <a:off x="1200725" y="1255139"/>
            <a:ext cx="1431500" cy="489151"/>
          </a:xfrm>
          <a:custGeom>
            <a:rect b="b" l="l" r="r" t="t"/>
            <a:pathLst>
              <a:path extrusionOk="0" h="489151" w="1431500">
                <a:moveTo>
                  <a:pt x="0" y="0"/>
                </a:moveTo>
                <a:lnTo>
                  <a:pt x="1431499" y="0"/>
                </a:lnTo>
                <a:lnTo>
                  <a:pt x="1431499" y="489152"/>
                </a:lnTo>
                <a:lnTo>
                  <a:pt x="0" y="4891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75000"/>
            </a:blip>
            <a:stretch>
              <a:fillRect b="0" l="-36505" r="-36505" t="0"/>
            </a:stretch>
          </a:blipFill>
          <a:ln>
            <a:noFill/>
          </a:ln>
        </p:spPr>
      </p:sp>
      <p:sp>
        <p:nvSpPr>
          <p:cNvPr id="284" name="Google Shape;284;p25"/>
          <p:cNvSpPr/>
          <p:nvPr/>
        </p:nvSpPr>
        <p:spPr>
          <a:xfrm rot="-5400000">
            <a:off x="1758092" y="516754"/>
            <a:ext cx="1636512" cy="489151"/>
          </a:xfrm>
          <a:custGeom>
            <a:rect b="b" l="l" r="r" t="t"/>
            <a:pathLst>
              <a:path extrusionOk="0" h="489151" w="1636512">
                <a:moveTo>
                  <a:pt x="0" y="0"/>
                </a:moveTo>
                <a:lnTo>
                  <a:pt x="1636512" y="0"/>
                </a:lnTo>
                <a:lnTo>
                  <a:pt x="1636512" y="489151"/>
                </a:lnTo>
                <a:lnTo>
                  <a:pt x="0" y="48915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35000"/>
            </a:blip>
            <a:stretch>
              <a:fillRect b="0" l="-19404" r="-31931" t="0"/>
            </a:stretch>
          </a:blipFill>
          <a:ln>
            <a:noFill/>
          </a:ln>
        </p:spPr>
      </p:sp>
      <p:sp>
        <p:nvSpPr>
          <p:cNvPr id="285" name="Google Shape;285;p25"/>
          <p:cNvSpPr/>
          <p:nvPr/>
        </p:nvSpPr>
        <p:spPr>
          <a:xfrm flipH="1" rot="-5400000">
            <a:off x="455019" y="516754"/>
            <a:ext cx="1636512" cy="489151"/>
          </a:xfrm>
          <a:custGeom>
            <a:rect b="b" l="l" r="r" t="t"/>
            <a:pathLst>
              <a:path extrusionOk="0" h="489151" w="1636512">
                <a:moveTo>
                  <a:pt x="1636513" y="0"/>
                </a:moveTo>
                <a:lnTo>
                  <a:pt x="0" y="0"/>
                </a:lnTo>
                <a:lnTo>
                  <a:pt x="0" y="489151"/>
                </a:lnTo>
                <a:lnTo>
                  <a:pt x="1636513" y="489151"/>
                </a:lnTo>
                <a:lnTo>
                  <a:pt x="1636513" y="0"/>
                </a:lnTo>
                <a:close/>
              </a:path>
            </a:pathLst>
          </a:custGeom>
          <a:blipFill rotWithShape="1">
            <a:blip r:embed="rId4">
              <a:alphaModFix amt="35000"/>
            </a:blip>
            <a:stretch>
              <a:fillRect b="0" l="-31931" r="-19404" t="0"/>
            </a:stretch>
          </a:blipFill>
          <a:ln>
            <a:noFill/>
          </a:ln>
        </p:spPr>
      </p:sp>
      <p:grpSp>
        <p:nvGrpSpPr>
          <p:cNvPr id="286" name="Google Shape;286;p25"/>
          <p:cNvGrpSpPr/>
          <p:nvPr/>
        </p:nvGrpSpPr>
        <p:grpSpPr>
          <a:xfrm>
            <a:off x="1200725" y="-74043"/>
            <a:ext cx="1431500" cy="1653629"/>
            <a:chOff x="0" y="-38100"/>
            <a:chExt cx="736600" cy="850900"/>
          </a:xfrm>
        </p:grpSpPr>
        <p:sp>
          <p:nvSpPr>
            <p:cNvPr id="287" name="Google Shape;287;p25"/>
            <p:cNvSpPr/>
            <p:nvPr/>
          </p:nvSpPr>
          <p:spPr>
            <a:xfrm>
              <a:off x="0" y="0"/>
              <a:ext cx="736600" cy="812800"/>
            </a:xfrm>
            <a:custGeom>
              <a:rect b="b" l="l" r="r" t="t"/>
              <a:pathLst>
                <a:path extrusionOk="0" h="812800" w="736600">
                  <a:moveTo>
                    <a:pt x="736600" y="0"/>
                  </a:moveTo>
                  <a:lnTo>
                    <a:pt x="736600" y="812800"/>
                  </a:lnTo>
                  <a:lnTo>
                    <a:pt x="368300" y="685800"/>
                  </a:lnTo>
                  <a:lnTo>
                    <a:pt x="0" y="812800"/>
                  </a:lnTo>
                  <a:lnTo>
                    <a:pt x="0" y="0"/>
                  </a:lnTo>
                  <a:lnTo>
                    <a:pt x="73660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288" name="Google Shape;288;p25"/>
            <p:cNvSpPr txBox="1"/>
            <p:nvPr/>
          </p:nvSpPr>
          <p:spPr>
            <a:xfrm>
              <a:off x="0" y="-38100"/>
              <a:ext cx="736600" cy="723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89" name="Google Shape;289;p25"/>
          <p:cNvSpPr/>
          <p:nvPr/>
        </p:nvSpPr>
        <p:spPr>
          <a:xfrm>
            <a:off x="1228663" y="198181"/>
            <a:ext cx="1375623" cy="1056958"/>
          </a:xfrm>
          <a:custGeom>
            <a:rect b="b" l="l" r="r" t="t"/>
            <a:pathLst>
              <a:path extrusionOk="0" h="1056958" w="1375623">
                <a:moveTo>
                  <a:pt x="0" y="0"/>
                </a:moveTo>
                <a:lnTo>
                  <a:pt x="1375623" y="0"/>
                </a:lnTo>
                <a:lnTo>
                  <a:pt x="1375623" y="1056958"/>
                </a:lnTo>
                <a:lnTo>
                  <a:pt x="0" y="105695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90" name="Google Shape;290;p25"/>
          <p:cNvSpPr/>
          <p:nvPr/>
        </p:nvSpPr>
        <p:spPr>
          <a:xfrm>
            <a:off x="1052591" y="1975615"/>
            <a:ext cx="5224521" cy="3459943"/>
          </a:xfrm>
          <a:custGeom>
            <a:rect b="b" l="l" r="r" t="t"/>
            <a:pathLst>
              <a:path extrusionOk="0" h="3459943" w="5224521">
                <a:moveTo>
                  <a:pt x="0" y="0"/>
                </a:moveTo>
                <a:lnTo>
                  <a:pt x="5224521" y="0"/>
                </a:lnTo>
                <a:lnTo>
                  <a:pt x="5224521" y="3459943"/>
                </a:lnTo>
                <a:lnTo>
                  <a:pt x="0" y="345994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-6622" l="0" r="0" t="-6623"/>
            </a:stretch>
          </a:blipFill>
          <a:ln>
            <a:noFill/>
          </a:ln>
        </p:spPr>
      </p:sp>
      <p:sp>
        <p:nvSpPr>
          <p:cNvPr id="291" name="Google Shape;291;p25"/>
          <p:cNvSpPr txBox="1"/>
          <p:nvPr/>
        </p:nvSpPr>
        <p:spPr>
          <a:xfrm>
            <a:off x="6821437" y="1000125"/>
            <a:ext cx="7233629" cy="9334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5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5999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VYBAVENÍ ŠKOLY</a:t>
            </a:r>
            <a:endParaRPr/>
          </a:p>
        </p:txBody>
      </p:sp>
      <p:sp>
        <p:nvSpPr>
          <p:cNvPr id="292" name="Google Shape;292;p25"/>
          <p:cNvSpPr txBox="1"/>
          <p:nvPr/>
        </p:nvSpPr>
        <p:spPr>
          <a:xfrm>
            <a:off x="6455629" y="2461966"/>
            <a:ext cx="10982188" cy="60729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410210" lvl="1" marL="820421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800"/>
              <a:buFont typeface="Arial"/>
              <a:buChar char="•"/>
            </a:pPr>
            <a:r>
              <a:rPr b="0" i="0" lang="en-US" sz="3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nově </a:t>
            </a:r>
            <a:r>
              <a:rPr b="1" i="0" lang="en-US" sz="3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vybavená PC učebna</a:t>
            </a:r>
            <a:r>
              <a:rPr b="0" i="0" lang="en-US" sz="3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- rozvoj informačních dovedností a znalostí žáků</a:t>
            </a:r>
            <a:endParaRPr/>
          </a:p>
          <a:p>
            <a:pPr indent="-410210" lvl="1" marL="820421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800"/>
              <a:buFont typeface="Arial"/>
              <a:buChar char="•"/>
            </a:pPr>
            <a:r>
              <a:rPr b="0" i="0" lang="en-US" sz="3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ve výuce máme možnost využít </a:t>
            </a:r>
            <a:r>
              <a:rPr b="1" i="0" lang="en-US" sz="3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15 tabletů</a:t>
            </a:r>
            <a:r>
              <a:rPr b="0" i="0" lang="en-US" sz="3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a </a:t>
            </a:r>
            <a:r>
              <a:rPr b="1" i="0" lang="en-US" sz="3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chromebooky</a:t>
            </a:r>
            <a:endParaRPr/>
          </a:p>
          <a:p>
            <a:pPr indent="-410210" lvl="1" marL="820421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800"/>
              <a:buFont typeface="Arial"/>
              <a:buChar char="•"/>
            </a:pPr>
            <a:r>
              <a:rPr b="1" i="0" lang="en-US" sz="3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interaktivní tabule</a:t>
            </a:r>
            <a:r>
              <a:rPr b="0" i="0" lang="en-US" sz="3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ve všech třídách </a:t>
            </a:r>
            <a:endParaRPr/>
          </a:p>
          <a:p>
            <a:pPr indent="-410210" lvl="1" marL="820421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800"/>
              <a:buFont typeface="Arial"/>
              <a:buChar char="•"/>
            </a:pPr>
            <a:r>
              <a:rPr b="0" i="0" lang="en-US" sz="3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robotické stavebnice</a:t>
            </a:r>
            <a:endParaRPr/>
          </a:p>
          <a:p>
            <a:pPr indent="-410210" lvl="1" marL="820421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800"/>
              <a:buFont typeface="Arial"/>
              <a:buChar char="•"/>
            </a:pPr>
            <a:r>
              <a:rPr b="0" i="0" lang="en-US" sz="3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v případě distanční výuky - IT technika k zapůjčení</a:t>
            </a:r>
            <a:endParaRPr/>
          </a:p>
          <a:p>
            <a:pPr indent="-410210" lvl="1" marL="820421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800"/>
              <a:buFont typeface="Arial"/>
              <a:buChar char="•"/>
            </a:pPr>
            <a:r>
              <a:rPr b="0" i="0" lang="en-US" sz="3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disponujeme </a:t>
            </a:r>
            <a:r>
              <a:rPr b="1" i="0" lang="en-US" sz="3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vlastní keramickou dílnou</a:t>
            </a:r>
            <a:endParaRPr/>
          </a:p>
        </p:txBody>
      </p:sp>
      <p:sp>
        <p:nvSpPr>
          <p:cNvPr id="293" name="Google Shape;293;p25"/>
          <p:cNvSpPr/>
          <p:nvPr/>
        </p:nvSpPr>
        <p:spPr>
          <a:xfrm>
            <a:off x="1052591" y="5666882"/>
            <a:ext cx="5248412" cy="3595119"/>
          </a:xfrm>
          <a:custGeom>
            <a:rect b="b" l="l" r="r" t="t"/>
            <a:pathLst>
              <a:path extrusionOk="0" h="3595119" w="5248412">
                <a:moveTo>
                  <a:pt x="0" y="0"/>
                </a:moveTo>
                <a:lnTo>
                  <a:pt x="5248412" y="0"/>
                </a:lnTo>
                <a:lnTo>
                  <a:pt x="5248412" y="3595120"/>
                </a:lnTo>
                <a:lnTo>
                  <a:pt x="0" y="359512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-4744" l="0" r="0" t="-4742"/>
            </a:stretch>
          </a:blipFill>
          <a:ln>
            <a:noFill/>
          </a:ln>
        </p:spPr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26"/>
          <p:cNvSpPr/>
          <p:nvPr/>
        </p:nvSpPr>
        <p:spPr>
          <a:xfrm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6663" l="0" r="0" t="-16664"/>
            </a:stretch>
          </a:blipFill>
          <a:ln>
            <a:noFill/>
          </a:ln>
        </p:spPr>
      </p:sp>
      <p:sp>
        <p:nvSpPr>
          <p:cNvPr id="299" name="Google Shape;299;p26"/>
          <p:cNvSpPr/>
          <p:nvPr/>
        </p:nvSpPr>
        <p:spPr>
          <a:xfrm>
            <a:off x="1200725" y="1255139"/>
            <a:ext cx="1431500" cy="489151"/>
          </a:xfrm>
          <a:custGeom>
            <a:rect b="b" l="l" r="r" t="t"/>
            <a:pathLst>
              <a:path extrusionOk="0" h="489151" w="1431500">
                <a:moveTo>
                  <a:pt x="0" y="0"/>
                </a:moveTo>
                <a:lnTo>
                  <a:pt x="1431499" y="0"/>
                </a:lnTo>
                <a:lnTo>
                  <a:pt x="1431499" y="489152"/>
                </a:lnTo>
                <a:lnTo>
                  <a:pt x="0" y="4891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75000"/>
            </a:blip>
            <a:stretch>
              <a:fillRect b="0" l="-36505" r="-36505" t="0"/>
            </a:stretch>
          </a:blipFill>
          <a:ln>
            <a:noFill/>
          </a:ln>
        </p:spPr>
      </p:sp>
      <p:sp>
        <p:nvSpPr>
          <p:cNvPr id="300" name="Google Shape;300;p26"/>
          <p:cNvSpPr/>
          <p:nvPr/>
        </p:nvSpPr>
        <p:spPr>
          <a:xfrm rot="-5400000">
            <a:off x="1758092" y="516754"/>
            <a:ext cx="1636512" cy="489151"/>
          </a:xfrm>
          <a:custGeom>
            <a:rect b="b" l="l" r="r" t="t"/>
            <a:pathLst>
              <a:path extrusionOk="0" h="489151" w="1636512">
                <a:moveTo>
                  <a:pt x="0" y="0"/>
                </a:moveTo>
                <a:lnTo>
                  <a:pt x="1636512" y="0"/>
                </a:lnTo>
                <a:lnTo>
                  <a:pt x="1636512" y="489151"/>
                </a:lnTo>
                <a:lnTo>
                  <a:pt x="0" y="48915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35000"/>
            </a:blip>
            <a:stretch>
              <a:fillRect b="0" l="-19404" r="-31931" t="0"/>
            </a:stretch>
          </a:blipFill>
          <a:ln>
            <a:noFill/>
          </a:ln>
        </p:spPr>
      </p:sp>
      <p:sp>
        <p:nvSpPr>
          <p:cNvPr id="301" name="Google Shape;301;p26"/>
          <p:cNvSpPr/>
          <p:nvPr/>
        </p:nvSpPr>
        <p:spPr>
          <a:xfrm flipH="1" rot="-5400000">
            <a:off x="455019" y="516754"/>
            <a:ext cx="1636512" cy="489151"/>
          </a:xfrm>
          <a:custGeom>
            <a:rect b="b" l="l" r="r" t="t"/>
            <a:pathLst>
              <a:path extrusionOk="0" h="489151" w="1636512">
                <a:moveTo>
                  <a:pt x="1636513" y="0"/>
                </a:moveTo>
                <a:lnTo>
                  <a:pt x="0" y="0"/>
                </a:lnTo>
                <a:lnTo>
                  <a:pt x="0" y="489151"/>
                </a:lnTo>
                <a:lnTo>
                  <a:pt x="1636513" y="489151"/>
                </a:lnTo>
                <a:lnTo>
                  <a:pt x="1636513" y="0"/>
                </a:lnTo>
                <a:close/>
              </a:path>
            </a:pathLst>
          </a:custGeom>
          <a:blipFill rotWithShape="1">
            <a:blip r:embed="rId4">
              <a:alphaModFix amt="35000"/>
            </a:blip>
            <a:stretch>
              <a:fillRect b="0" l="-31931" r="-19404" t="0"/>
            </a:stretch>
          </a:blipFill>
          <a:ln>
            <a:noFill/>
          </a:ln>
        </p:spPr>
      </p:sp>
      <p:grpSp>
        <p:nvGrpSpPr>
          <p:cNvPr id="302" name="Google Shape;302;p26"/>
          <p:cNvGrpSpPr/>
          <p:nvPr/>
        </p:nvGrpSpPr>
        <p:grpSpPr>
          <a:xfrm>
            <a:off x="1200725" y="-74043"/>
            <a:ext cx="1431500" cy="1653629"/>
            <a:chOff x="0" y="-38100"/>
            <a:chExt cx="736600" cy="850900"/>
          </a:xfrm>
        </p:grpSpPr>
        <p:sp>
          <p:nvSpPr>
            <p:cNvPr id="303" name="Google Shape;303;p26"/>
            <p:cNvSpPr/>
            <p:nvPr/>
          </p:nvSpPr>
          <p:spPr>
            <a:xfrm>
              <a:off x="0" y="0"/>
              <a:ext cx="736600" cy="812800"/>
            </a:xfrm>
            <a:custGeom>
              <a:rect b="b" l="l" r="r" t="t"/>
              <a:pathLst>
                <a:path extrusionOk="0" h="812800" w="736600">
                  <a:moveTo>
                    <a:pt x="736600" y="0"/>
                  </a:moveTo>
                  <a:lnTo>
                    <a:pt x="736600" y="812800"/>
                  </a:lnTo>
                  <a:lnTo>
                    <a:pt x="368300" y="685800"/>
                  </a:lnTo>
                  <a:lnTo>
                    <a:pt x="0" y="812800"/>
                  </a:lnTo>
                  <a:lnTo>
                    <a:pt x="0" y="0"/>
                  </a:lnTo>
                  <a:lnTo>
                    <a:pt x="73660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304" name="Google Shape;304;p26"/>
            <p:cNvSpPr txBox="1"/>
            <p:nvPr/>
          </p:nvSpPr>
          <p:spPr>
            <a:xfrm>
              <a:off x="0" y="-38100"/>
              <a:ext cx="736600" cy="723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05" name="Google Shape;305;p26"/>
          <p:cNvSpPr/>
          <p:nvPr/>
        </p:nvSpPr>
        <p:spPr>
          <a:xfrm>
            <a:off x="1228663" y="198181"/>
            <a:ext cx="1375623" cy="1056958"/>
          </a:xfrm>
          <a:custGeom>
            <a:rect b="b" l="l" r="r" t="t"/>
            <a:pathLst>
              <a:path extrusionOk="0" h="1056958" w="1375623">
                <a:moveTo>
                  <a:pt x="0" y="0"/>
                </a:moveTo>
                <a:lnTo>
                  <a:pt x="1375623" y="0"/>
                </a:lnTo>
                <a:lnTo>
                  <a:pt x="1375623" y="1056958"/>
                </a:lnTo>
                <a:lnTo>
                  <a:pt x="0" y="105695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06" name="Google Shape;306;p26"/>
          <p:cNvSpPr/>
          <p:nvPr/>
        </p:nvSpPr>
        <p:spPr>
          <a:xfrm>
            <a:off x="5645776" y="5590458"/>
            <a:ext cx="6950996" cy="4451762"/>
          </a:xfrm>
          <a:custGeom>
            <a:rect b="b" l="l" r="r" t="t"/>
            <a:pathLst>
              <a:path extrusionOk="0" h="4451762" w="6950996">
                <a:moveTo>
                  <a:pt x="0" y="0"/>
                </a:moveTo>
                <a:lnTo>
                  <a:pt x="6950997" y="0"/>
                </a:lnTo>
                <a:lnTo>
                  <a:pt x="6950997" y="4451762"/>
                </a:lnTo>
                <a:lnTo>
                  <a:pt x="0" y="445176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07" name="Google Shape;307;p26"/>
          <p:cNvSpPr/>
          <p:nvPr/>
        </p:nvSpPr>
        <p:spPr>
          <a:xfrm>
            <a:off x="175002" y="3226942"/>
            <a:ext cx="5291844" cy="4727033"/>
          </a:xfrm>
          <a:custGeom>
            <a:rect b="b" l="l" r="r" t="t"/>
            <a:pathLst>
              <a:path extrusionOk="0" h="4727033" w="5291844">
                <a:moveTo>
                  <a:pt x="0" y="0"/>
                </a:moveTo>
                <a:lnTo>
                  <a:pt x="5291844" y="0"/>
                </a:lnTo>
                <a:lnTo>
                  <a:pt x="5291844" y="4727033"/>
                </a:lnTo>
                <a:lnTo>
                  <a:pt x="0" y="472703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08" name="Google Shape;308;p26"/>
          <p:cNvSpPr/>
          <p:nvPr/>
        </p:nvSpPr>
        <p:spPr>
          <a:xfrm>
            <a:off x="12775703" y="3226942"/>
            <a:ext cx="5326081" cy="4727033"/>
          </a:xfrm>
          <a:custGeom>
            <a:rect b="b" l="l" r="r" t="t"/>
            <a:pathLst>
              <a:path extrusionOk="0" h="4727033" w="5326081">
                <a:moveTo>
                  <a:pt x="0" y="0"/>
                </a:moveTo>
                <a:lnTo>
                  <a:pt x="5326082" y="0"/>
                </a:lnTo>
                <a:lnTo>
                  <a:pt x="5326082" y="4727033"/>
                </a:lnTo>
                <a:lnTo>
                  <a:pt x="0" y="472703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09" name="Google Shape;309;p26"/>
          <p:cNvSpPr/>
          <p:nvPr/>
        </p:nvSpPr>
        <p:spPr>
          <a:xfrm>
            <a:off x="5645776" y="1464501"/>
            <a:ext cx="6950996" cy="3916596"/>
          </a:xfrm>
          <a:custGeom>
            <a:rect b="b" l="l" r="r" t="t"/>
            <a:pathLst>
              <a:path extrusionOk="0" h="3916596" w="6950996">
                <a:moveTo>
                  <a:pt x="0" y="0"/>
                </a:moveTo>
                <a:lnTo>
                  <a:pt x="6950997" y="0"/>
                </a:lnTo>
                <a:lnTo>
                  <a:pt x="6950997" y="3916596"/>
                </a:lnTo>
                <a:lnTo>
                  <a:pt x="0" y="391659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-16914" l="0" r="0" t="-16914"/>
            </a:stretch>
          </a:blipFill>
          <a:ln>
            <a:noFill/>
          </a:ln>
        </p:spPr>
      </p:sp>
      <p:sp>
        <p:nvSpPr>
          <p:cNvPr id="310" name="Google Shape;310;p26"/>
          <p:cNvSpPr txBox="1"/>
          <p:nvPr/>
        </p:nvSpPr>
        <p:spPr>
          <a:xfrm>
            <a:off x="5336384" y="321689"/>
            <a:ext cx="7615232" cy="9334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5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5999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KERAMICKÁ DÍLNA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27"/>
          <p:cNvSpPr/>
          <p:nvPr/>
        </p:nvSpPr>
        <p:spPr>
          <a:xfrm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6663" l="0" r="0" t="-16664"/>
            </a:stretch>
          </a:blipFill>
          <a:ln>
            <a:noFill/>
          </a:ln>
        </p:spPr>
      </p:sp>
      <p:sp>
        <p:nvSpPr>
          <p:cNvPr id="316" name="Google Shape;316;p27"/>
          <p:cNvSpPr/>
          <p:nvPr/>
        </p:nvSpPr>
        <p:spPr>
          <a:xfrm>
            <a:off x="1200725" y="1255139"/>
            <a:ext cx="1431500" cy="489151"/>
          </a:xfrm>
          <a:custGeom>
            <a:rect b="b" l="l" r="r" t="t"/>
            <a:pathLst>
              <a:path extrusionOk="0" h="489151" w="1431500">
                <a:moveTo>
                  <a:pt x="0" y="0"/>
                </a:moveTo>
                <a:lnTo>
                  <a:pt x="1431499" y="0"/>
                </a:lnTo>
                <a:lnTo>
                  <a:pt x="1431499" y="489152"/>
                </a:lnTo>
                <a:lnTo>
                  <a:pt x="0" y="4891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75000"/>
            </a:blip>
            <a:stretch>
              <a:fillRect b="0" l="-36505" r="-36505" t="0"/>
            </a:stretch>
          </a:blipFill>
          <a:ln>
            <a:noFill/>
          </a:ln>
        </p:spPr>
      </p:sp>
      <p:sp>
        <p:nvSpPr>
          <p:cNvPr id="317" name="Google Shape;317;p27"/>
          <p:cNvSpPr/>
          <p:nvPr/>
        </p:nvSpPr>
        <p:spPr>
          <a:xfrm rot="-5400000">
            <a:off x="1758092" y="516754"/>
            <a:ext cx="1636512" cy="489151"/>
          </a:xfrm>
          <a:custGeom>
            <a:rect b="b" l="l" r="r" t="t"/>
            <a:pathLst>
              <a:path extrusionOk="0" h="489151" w="1636512">
                <a:moveTo>
                  <a:pt x="0" y="0"/>
                </a:moveTo>
                <a:lnTo>
                  <a:pt x="1636512" y="0"/>
                </a:lnTo>
                <a:lnTo>
                  <a:pt x="1636512" y="489151"/>
                </a:lnTo>
                <a:lnTo>
                  <a:pt x="0" y="48915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35000"/>
            </a:blip>
            <a:stretch>
              <a:fillRect b="0" l="-19404" r="-31931" t="0"/>
            </a:stretch>
          </a:blipFill>
          <a:ln>
            <a:noFill/>
          </a:ln>
        </p:spPr>
      </p:sp>
      <p:sp>
        <p:nvSpPr>
          <p:cNvPr id="318" name="Google Shape;318;p27"/>
          <p:cNvSpPr/>
          <p:nvPr/>
        </p:nvSpPr>
        <p:spPr>
          <a:xfrm flipH="1" rot="-5400000">
            <a:off x="455019" y="516754"/>
            <a:ext cx="1636512" cy="489151"/>
          </a:xfrm>
          <a:custGeom>
            <a:rect b="b" l="l" r="r" t="t"/>
            <a:pathLst>
              <a:path extrusionOk="0" h="489151" w="1636512">
                <a:moveTo>
                  <a:pt x="1636513" y="0"/>
                </a:moveTo>
                <a:lnTo>
                  <a:pt x="0" y="0"/>
                </a:lnTo>
                <a:lnTo>
                  <a:pt x="0" y="489151"/>
                </a:lnTo>
                <a:lnTo>
                  <a:pt x="1636513" y="489151"/>
                </a:lnTo>
                <a:lnTo>
                  <a:pt x="1636513" y="0"/>
                </a:lnTo>
                <a:close/>
              </a:path>
            </a:pathLst>
          </a:custGeom>
          <a:blipFill rotWithShape="1">
            <a:blip r:embed="rId4">
              <a:alphaModFix amt="35000"/>
            </a:blip>
            <a:stretch>
              <a:fillRect b="0" l="-31931" r="-19404" t="0"/>
            </a:stretch>
          </a:blipFill>
          <a:ln>
            <a:noFill/>
          </a:ln>
        </p:spPr>
      </p:sp>
      <p:grpSp>
        <p:nvGrpSpPr>
          <p:cNvPr id="319" name="Google Shape;319;p27"/>
          <p:cNvGrpSpPr/>
          <p:nvPr/>
        </p:nvGrpSpPr>
        <p:grpSpPr>
          <a:xfrm>
            <a:off x="1200725" y="-74043"/>
            <a:ext cx="1431500" cy="1653629"/>
            <a:chOff x="0" y="-38100"/>
            <a:chExt cx="736600" cy="850900"/>
          </a:xfrm>
        </p:grpSpPr>
        <p:sp>
          <p:nvSpPr>
            <p:cNvPr id="320" name="Google Shape;320;p27"/>
            <p:cNvSpPr/>
            <p:nvPr/>
          </p:nvSpPr>
          <p:spPr>
            <a:xfrm>
              <a:off x="0" y="0"/>
              <a:ext cx="736600" cy="812800"/>
            </a:xfrm>
            <a:custGeom>
              <a:rect b="b" l="l" r="r" t="t"/>
              <a:pathLst>
                <a:path extrusionOk="0" h="812800" w="736600">
                  <a:moveTo>
                    <a:pt x="736600" y="0"/>
                  </a:moveTo>
                  <a:lnTo>
                    <a:pt x="736600" y="812800"/>
                  </a:lnTo>
                  <a:lnTo>
                    <a:pt x="368300" y="685800"/>
                  </a:lnTo>
                  <a:lnTo>
                    <a:pt x="0" y="812800"/>
                  </a:lnTo>
                  <a:lnTo>
                    <a:pt x="0" y="0"/>
                  </a:lnTo>
                  <a:lnTo>
                    <a:pt x="73660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321" name="Google Shape;321;p27"/>
            <p:cNvSpPr txBox="1"/>
            <p:nvPr/>
          </p:nvSpPr>
          <p:spPr>
            <a:xfrm>
              <a:off x="0" y="-38100"/>
              <a:ext cx="736600" cy="723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22" name="Google Shape;322;p27"/>
          <p:cNvSpPr/>
          <p:nvPr/>
        </p:nvSpPr>
        <p:spPr>
          <a:xfrm>
            <a:off x="1228663" y="198181"/>
            <a:ext cx="1375623" cy="1056958"/>
          </a:xfrm>
          <a:custGeom>
            <a:rect b="b" l="l" r="r" t="t"/>
            <a:pathLst>
              <a:path extrusionOk="0" h="1056958" w="1375623">
                <a:moveTo>
                  <a:pt x="0" y="0"/>
                </a:moveTo>
                <a:lnTo>
                  <a:pt x="1375623" y="0"/>
                </a:lnTo>
                <a:lnTo>
                  <a:pt x="1375623" y="1056958"/>
                </a:lnTo>
                <a:lnTo>
                  <a:pt x="0" y="105695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23" name="Google Shape;323;p27"/>
          <p:cNvSpPr/>
          <p:nvPr/>
        </p:nvSpPr>
        <p:spPr>
          <a:xfrm>
            <a:off x="12614621" y="208170"/>
            <a:ext cx="5216731" cy="2796908"/>
          </a:xfrm>
          <a:custGeom>
            <a:rect b="b" l="l" r="r" t="t"/>
            <a:pathLst>
              <a:path extrusionOk="0" h="2796908" w="5216731">
                <a:moveTo>
                  <a:pt x="0" y="0"/>
                </a:moveTo>
                <a:lnTo>
                  <a:pt x="5216731" y="0"/>
                </a:lnTo>
                <a:lnTo>
                  <a:pt x="5216731" y="2796908"/>
                </a:lnTo>
                <a:lnTo>
                  <a:pt x="0" y="279690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-3732" l="0" r="0" t="-3732"/>
            </a:stretch>
          </a:blipFill>
          <a:ln>
            <a:noFill/>
          </a:ln>
        </p:spPr>
      </p:sp>
      <p:sp>
        <p:nvSpPr>
          <p:cNvPr id="324" name="Google Shape;324;p27"/>
          <p:cNvSpPr/>
          <p:nvPr/>
        </p:nvSpPr>
        <p:spPr>
          <a:xfrm>
            <a:off x="801858" y="3303698"/>
            <a:ext cx="6091082" cy="6633797"/>
          </a:xfrm>
          <a:custGeom>
            <a:rect b="b" l="l" r="r" t="t"/>
            <a:pathLst>
              <a:path extrusionOk="0" h="6633797" w="6091082">
                <a:moveTo>
                  <a:pt x="0" y="0"/>
                </a:moveTo>
                <a:lnTo>
                  <a:pt x="6091082" y="0"/>
                </a:lnTo>
                <a:lnTo>
                  <a:pt x="6091082" y="6633797"/>
                </a:lnTo>
                <a:lnTo>
                  <a:pt x="0" y="663379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-11211" l="0" r="0" t="-11211"/>
            </a:stretch>
          </a:blipFill>
          <a:ln>
            <a:noFill/>
          </a:ln>
        </p:spPr>
      </p:sp>
      <p:sp>
        <p:nvSpPr>
          <p:cNvPr id="325" name="Google Shape;325;p27"/>
          <p:cNvSpPr/>
          <p:nvPr/>
        </p:nvSpPr>
        <p:spPr>
          <a:xfrm>
            <a:off x="8316849" y="3303698"/>
            <a:ext cx="9514503" cy="6633797"/>
          </a:xfrm>
          <a:custGeom>
            <a:rect b="b" l="l" r="r" t="t"/>
            <a:pathLst>
              <a:path extrusionOk="0" h="6633797" w="9514503">
                <a:moveTo>
                  <a:pt x="0" y="0"/>
                </a:moveTo>
                <a:lnTo>
                  <a:pt x="9514503" y="0"/>
                </a:lnTo>
                <a:lnTo>
                  <a:pt x="9514503" y="6633797"/>
                </a:lnTo>
                <a:lnTo>
                  <a:pt x="0" y="663379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-3783" l="0" r="0" t="-3783"/>
            </a:stretch>
          </a:blipFill>
          <a:ln>
            <a:noFill/>
          </a:ln>
        </p:spPr>
      </p:sp>
      <p:sp>
        <p:nvSpPr>
          <p:cNvPr id="326" name="Google Shape;326;p27"/>
          <p:cNvSpPr txBox="1"/>
          <p:nvPr/>
        </p:nvSpPr>
        <p:spPr>
          <a:xfrm>
            <a:off x="6416739" y="321689"/>
            <a:ext cx="5805489" cy="9334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5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5999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ICT VYBAVENÍ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28"/>
          <p:cNvSpPr/>
          <p:nvPr/>
        </p:nvSpPr>
        <p:spPr>
          <a:xfrm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6663" l="0" r="0" t="-16664"/>
            </a:stretch>
          </a:blipFill>
          <a:ln>
            <a:noFill/>
          </a:ln>
        </p:spPr>
      </p:sp>
      <p:sp>
        <p:nvSpPr>
          <p:cNvPr id="332" name="Google Shape;332;p28"/>
          <p:cNvSpPr/>
          <p:nvPr/>
        </p:nvSpPr>
        <p:spPr>
          <a:xfrm>
            <a:off x="1200725" y="1255139"/>
            <a:ext cx="1431500" cy="489151"/>
          </a:xfrm>
          <a:custGeom>
            <a:rect b="b" l="l" r="r" t="t"/>
            <a:pathLst>
              <a:path extrusionOk="0" h="489151" w="1431500">
                <a:moveTo>
                  <a:pt x="0" y="0"/>
                </a:moveTo>
                <a:lnTo>
                  <a:pt x="1431499" y="0"/>
                </a:lnTo>
                <a:lnTo>
                  <a:pt x="1431499" y="489152"/>
                </a:lnTo>
                <a:lnTo>
                  <a:pt x="0" y="4891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75000"/>
            </a:blip>
            <a:stretch>
              <a:fillRect b="0" l="-36505" r="-36505" t="0"/>
            </a:stretch>
          </a:blipFill>
          <a:ln>
            <a:noFill/>
          </a:ln>
        </p:spPr>
      </p:sp>
      <p:sp>
        <p:nvSpPr>
          <p:cNvPr id="333" name="Google Shape;333;p28"/>
          <p:cNvSpPr/>
          <p:nvPr/>
        </p:nvSpPr>
        <p:spPr>
          <a:xfrm rot="-5400000">
            <a:off x="1758092" y="516754"/>
            <a:ext cx="1636512" cy="489151"/>
          </a:xfrm>
          <a:custGeom>
            <a:rect b="b" l="l" r="r" t="t"/>
            <a:pathLst>
              <a:path extrusionOk="0" h="489151" w="1636512">
                <a:moveTo>
                  <a:pt x="0" y="0"/>
                </a:moveTo>
                <a:lnTo>
                  <a:pt x="1636512" y="0"/>
                </a:lnTo>
                <a:lnTo>
                  <a:pt x="1636512" y="489151"/>
                </a:lnTo>
                <a:lnTo>
                  <a:pt x="0" y="48915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35000"/>
            </a:blip>
            <a:stretch>
              <a:fillRect b="0" l="-19404" r="-31931" t="0"/>
            </a:stretch>
          </a:blipFill>
          <a:ln>
            <a:noFill/>
          </a:ln>
        </p:spPr>
      </p:sp>
      <p:sp>
        <p:nvSpPr>
          <p:cNvPr id="334" name="Google Shape;334;p28"/>
          <p:cNvSpPr/>
          <p:nvPr/>
        </p:nvSpPr>
        <p:spPr>
          <a:xfrm flipH="1" rot="-5400000">
            <a:off x="455019" y="516754"/>
            <a:ext cx="1636512" cy="489151"/>
          </a:xfrm>
          <a:custGeom>
            <a:rect b="b" l="l" r="r" t="t"/>
            <a:pathLst>
              <a:path extrusionOk="0" h="489151" w="1636512">
                <a:moveTo>
                  <a:pt x="1636513" y="0"/>
                </a:moveTo>
                <a:lnTo>
                  <a:pt x="0" y="0"/>
                </a:lnTo>
                <a:lnTo>
                  <a:pt x="0" y="489151"/>
                </a:lnTo>
                <a:lnTo>
                  <a:pt x="1636513" y="489151"/>
                </a:lnTo>
                <a:lnTo>
                  <a:pt x="1636513" y="0"/>
                </a:lnTo>
                <a:close/>
              </a:path>
            </a:pathLst>
          </a:custGeom>
          <a:blipFill rotWithShape="1">
            <a:blip r:embed="rId4">
              <a:alphaModFix amt="35000"/>
            </a:blip>
            <a:stretch>
              <a:fillRect b="0" l="-31931" r="-19404" t="0"/>
            </a:stretch>
          </a:blipFill>
          <a:ln>
            <a:noFill/>
          </a:ln>
        </p:spPr>
      </p:sp>
      <p:grpSp>
        <p:nvGrpSpPr>
          <p:cNvPr id="335" name="Google Shape;335;p28"/>
          <p:cNvGrpSpPr/>
          <p:nvPr/>
        </p:nvGrpSpPr>
        <p:grpSpPr>
          <a:xfrm>
            <a:off x="1200725" y="-74043"/>
            <a:ext cx="1431500" cy="1653629"/>
            <a:chOff x="0" y="-38100"/>
            <a:chExt cx="736600" cy="850900"/>
          </a:xfrm>
        </p:grpSpPr>
        <p:sp>
          <p:nvSpPr>
            <p:cNvPr id="336" name="Google Shape;336;p28"/>
            <p:cNvSpPr/>
            <p:nvPr/>
          </p:nvSpPr>
          <p:spPr>
            <a:xfrm>
              <a:off x="0" y="0"/>
              <a:ext cx="736600" cy="812800"/>
            </a:xfrm>
            <a:custGeom>
              <a:rect b="b" l="l" r="r" t="t"/>
              <a:pathLst>
                <a:path extrusionOk="0" h="812800" w="736600">
                  <a:moveTo>
                    <a:pt x="736600" y="0"/>
                  </a:moveTo>
                  <a:lnTo>
                    <a:pt x="736600" y="812800"/>
                  </a:lnTo>
                  <a:lnTo>
                    <a:pt x="368300" y="685800"/>
                  </a:lnTo>
                  <a:lnTo>
                    <a:pt x="0" y="812800"/>
                  </a:lnTo>
                  <a:lnTo>
                    <a:pt x="0" y="0"/>
                  </a:lnTo>
                  <a:lnTo>
                    <a:pt x="73660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337" name="Google Shape;337;p28"/>
            <p:cNvSpPr txBox="1"/>
            <p:nvPr/>
          </p:nvSpPr>
          <p:spPr>
            <a:xfrm>
              <a:off x="0" y="-38100"/>
              <a:ext cx="736600" cy="723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38" name="Google Shape;338;p28"/>
          <p:cNvSpPr/>
          <p:nvPr/>
        </p:nvSpPr>
        <p:spPr>
          <a:xfrm>
            <a:off x="1228663" y="198181"/>
            <a:ext cx="1375623" cy="1056958"/>
          </a:xfrm>
          <a:custGeom>
            <a:rect b="b" l="l" r="r" t="t"/>
            <a:pathLst>
              <a:path extrusionOk="0" h="1056958" w="1375623">
                <a:moveTo>
                  <a:pt x="0" y="0"/>
                </a:moveTo>
                <a:lnTo>
                  <a:pt x="1375623" y="0"/>
                </a:lnTo>
                <a:lnTo>
                  <a:pt x="1375623" y="1056958"/>
                </a:lnTo>
                <a:lnTo>
                  <a:pt x="0" y="105695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39" name="Google Shape;339;p28"/>
          <p:cNvSpPr/>
          <p:nvPr/>
        </p:nvSpPr>
        <p:spPr>
          <a:xfrm>
            <a:off x="3883438" y="6362165"/>
            <a:ext cx="5722094" cy="3794525"/>
          </a:xfrm>
          <a:custGeom>
            <a:rect b="b" l="l" r="r" t="t"/>
            <a:pathLst>
              <a:path extrusionOk="0" h="3794525" w="5722094">
                <a:moveTo>
                  <a:pt x="0" y="0"/>
                </a:moveTo>
                <a:lnTo>
                  <a:pt x="5722094" y="0"/>
                </a:lnTo>
                <a:lnTo>
                  <a:pt x="5722094" y="3794525"/>
                </a:lnTo>
                <a:lnTo>
                  <a:pt x="0" y="379452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40" name="Google Shape;340;p28"/>
          <p:cNvSpPr/>
          <p:nvPr/>
        </p:nvSpPr>
        <p:spPr>
          <a:xfrm>
            <a:off x="1273276" y="3052416"/>
            <a:ext cx="5715785" cy="3842545"/>
          </a:xfrm>
          <a:custGeom>
            <a:rect b="b" l="l" r="r" t="t"/>
            <a:pathLst>
              <a:path extrusionOk="0" h="3842545" w="5715785">
                <a:moveTo>
                  <a:pt x="0" y="0"/>
                </a:moveTo>
                <a:lnTo>
                  <a:pt x="5715785" y="0"/>
                </a:lnTo>
                <a:lnTo>
                  <a:pt x="5715785" y="3842545"/>
                </a:lnTo>
                <a:lnTo>
                  <a:pt x="0" y="384254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41" name="Google Shape;341;p28"/>
          <p:cNvSpPr/>
          <p:nvPr/>
        </p:nvSpPr>
        <p:spPr>
          <a:xfrm>
            <a:off x="10117431" y="3052416"/>
            <a:ext cx="7614149" cy="7104273"/>
          </a:xfrm>
          <a:custGeom>
            <a:rect b="b" l="l" r="r" t="t"/>
            <a:pathLst>
              <a:path extrusionOk="0" h="7104273" w="7614149">
                <a:moveTo>
                  <a:pt x="0" y="0"/>
                </a:moveTo>
                <a:lnTo>
                  <a:pt x="7614150" y="0"/>
                </a:lnTo>
                <a:lnTo>
                  <a:pt x="7614150" y="7104274"/>
                </a:lnTo>
                <a:lnTo>
                  <a:pt x="0" y="71042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-11086" l="-28569" r="-31725" t="-17764"/>
            </a:stretch>
          </a:blipFill>
          <a:ln>
            <a:noFill/>
          </a:ln>
        </p:spPr>
      </p:sp>
      <p:sp>
        <p:nvSpPr>
          <p:cNvPr id="342" name="Google Shape;342;p28"/>
          <p:cNvSpPr txBox="1"/>
          <p:nvPr/>
        </p:nvSpPr>
        <p:spPr>
          <a:xfrm>
            <a:off x="4858441" y="169606"/>
            <a:ext cx="10160946" cy="9334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5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5999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ROBOTICKÉ STAVEBNICE</a:t>
            </a:r>
            <a:endParaRPr/>
          </a:p>
        </p:txBody>
      </p:sp>
      <p:sp>
        <p:nvSpPr>
          <p:cNvPr id="343" name="Google Shape;343;p28"/>
          <p:cNvSpPr txBox="1"/>
          <p:nvPr/>
        </p:nvSpPr>
        <p:spPr>
          <a:xfrm>
            <a:off x="12446573" y="2139163"/>
            <a:ext cx="3360452" cy="5638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99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Smart train</a:t>
            </a:r>
            <a:endParaRPr/>
          </a:p>
        </p:txBody>
      </p:sp>
      <p:sp>
        <p:nvSpPr>
          <p:cNvPr id="344" name="Google Shape;344;p28"/>
          <p:cNvSpPr txBox="1"/>
          <p:nvPr/>
        </p:nvSpPr>
        <p:spPr>
          <a:xfrm>
            <a:off x="3163996" y="2139162"/>
            <a:ext cx="2824899" cy="56388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99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Lego Boost 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29"/>
          <p:cNvSpPr/>
          <p:nvPr/>
        </p:nvSpPr>
        <p:spPr>
          <a:xfrm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6663" l="0" r="0" t="-16664"/>
            </a:stretch>
          </a:blipFill>
          <a:ln>
            <a:noFill/>
          </a:ln>
        </p:spPr>
      </p:sp>
      <p:sp>
        <p:nvSpPr>
          <p:cNvPr id="350" name="Google Shape;350;p29"/>
          <p:cNvSpPr/>
          <p:nvPr/>
        </p:nvSpPr>
        <p:spPr>
          <a:xfrm>
            <a:off x="1200725" y="1255139"/>
            <a:ext cx="1431500" cy="489151"/>
          </a:xfrm>
          <a:custGeom>
            <a:rect b="b" l="l" r="r" t="t"/>
            <a:pathLst>
              <a:path extrusionOk="0" h="489151" w="1431500">
                <a:moveTo>
                  <a:pt x="0" y="0"/>
                </a:moveTo>
                <a:lnTo>
                  <a:pt x="1431499" y="0"/>
                </a:lnTo>
                <a:lnTo>
                  <a:pt x="1431499" y="489152"/>
                </a:lnTo>
                <a:lnTo>
                  <a:pt x="0" y="4891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75000"/>
            </a:blip>
            <a:stretch>
              <a:fillRect b="0" l="-36505" r="-36505" t="0"/>
            </a:stretch>
          </a:blipFill>
          <a:ln>
            <a:noFill/>
          </a:ln>
        </p:spPr>
      </p:sp>
      <p:sp>
        <p:nvSpPr>
          <p:cNvPr id="351" name="Google Shape;351;p29"/>
          <p:cNvSpPr/>
          <p:nvPr/>
        </p:nvSpPr>
        <p:spPr>
          <a:xfrm rot="-5400000">
            <a:off x="1758092" y="516754"/>
            <a:ext cx="1636512" cy="489151"/>
          </a:xfrm>
          <a:custGeom>
            <a:rect b="b" l="l" r="r" t="t"/>
            <a:pathLst>
              <a:path extrusionOk="0" h="489151" w="1636512">
                <a:moveTo>
                  <a:pt x="0" y="0"/>
                </a:moveTo>
                <a:lnTo>
                  <a:pt x="1636512" y="0"/>
                </a:lnTo>
                <a:lnTo>
                  <a:pt x="1636512" y="489151"/>
                </a:lnTo>
                <a:lnTo>
                  <a:pt x="0" y="48915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35000"/>
            </a:blip>
            <a:stretch>
              <a:fillRect b="0" l="-19404" r="-31931" t="0"/>
            </a:stretch>
          </a:blipFill>
          <a:ln>
            <a:noFill/>
          </a:ln>
        </p:spPr>
      </p:sp>
      <p:sp>
        <p:nvSpPr>
          <p:cNvPr id="352" name="Google Shape;352;p29"/>
          <p:cNvSpPr/>
          <p:nvPr/>
        </p:nvSpPr>
        <p:spPr>
          <a:xfrm flipH="1" rot="-5400000">
            <a:off x="455019" y="516754"/>
            <a:ext cx="1636512" cy="489151"/>
          </a:xfrm>
          <a:custGeom>
            <a:rect b="b" l="l" r="r" t="t"/>
            <a:pathLst>
              <a:path extrusionOk="0" h="489151" w="1636512">
                <a:moveTo>
                  <a:pt x="1636513" y="0"/>
                </a:moveTo>
                <a:lnTo>
                  <a:pt x="0" y="0"/>
                </a:lnTo>
                <a:lnTo>
                  <a:pt x="0" y="489151"/>
                </a:lnTo>
                <a:lnTo>
                  <a:pt x="1636513" y="489151"/>
                </a:lnTo>
                <a:lnTo>
                  <a:pt x="1636513" y="0"/>
                </a:lnTo>
                <a:close/>
              </a:path>
            </a:pathLst>
          </a:custGeom>
          <a:blipFill rotWithShape="1">
            <a:blip r:embed="rId4">
              <a:alphaModFix amt="35000"/>
            </a:blip>
            <a:stretch>
              <a:fillRect b="0" l="-31931" r="-19404" t="0"/>
            </a:stretch>
          </a:blipFill>
          <a:ln>
            <a:noFill/>
          </a:ln>
        </p:spPr>
      </p:sp>
      <p:grpSp>
        <p:nvGrpSpPr>
          <p:cNvPr id="353" name="Google Shape;353;p29"/>
          <p:cNvGrpSpPr/>
          <p:nvPr/>
        </p:nvGrpSpPr>
        <p:grpSpPr>
          <a:xfrm>
            <a:off x="1200725" y="-74043"/>
            <a:ext cx="1431500" cy="1653629"/>
            <a:chOff x="0" y="-38100"/>
            <a:chExt cx="736600" cy="850900"/>
          </a:xfrm>
        </p:grpSpPr>
        <p:sp>
          <p:nvSpPr>
            <p:cNvPr id="354" name="Google Shape;354;p29"/>
            <p:cNvSpPr/>
            <p:nvPr/>
          </p:nvSpPr>
          <p:spPr>
            <a:xfrm>
              <a:off x="0" y="0"/>
              <a:ext cx="736600" cy="812800"/>
            </a:xfrm>
            <a:custGeom>
              <a:rect b="b" l="l" r="r" t="t"/>
              <a:pathLst>
                <a:path extrusionOk="0" h="812800" w="736600">
                  <a:moveTo>
                    <a:pt x="736600" y="0"/>
                  </a:moveTo>
                  <a:lnTo>
                    <a:pt x="736600" y="812800"/>
                  </a:lnTo>
                  <a:lnTo>
                    <a:pt x="368300" y="685800"/>
                  </a:lnTo>
                  <a:lnTo>
                    <a:pt x="0" y="812800"/>
                  </a:lnTo>
                  <a:lnTo>
                    <a:pt x="0" y="0"/>
                  </a:lnTo>
                  <a:lnTo>
                    <a:pt x="73660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355" name="Google Shape;355;p29"/>
            <p:cNvSpPr txBox="1"/>
            <p:nvPr/>
          </p:nvSpPr>
          <p:spPr>
            <a:xfrm>
              <a:off x="0" y="-38100"/>
              <a:ext cx="736600" cy="723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56" name="Google Shape;356;p29"/>
          <p:cNvSpPr/>
          <p:nvPr/>
        </p:nvSpPr>
        <p:spPr>
          <a:xfrm>
            <a:off x="1228663" y="198181"/>
            <a:ext cx="1375623" cy="1056958"/>
          </a:xfrm>
          <a:custGeom>
            <a:rect b="b" l="l" r="r" t="t"/>
            <a:pathLst>
              <a:path extrusionOk="0" h="1056958" w="1375623">
                <a:moveTo>
                  <a:pt x="0" y="0"/>
                </a:moveTo>
                <a:lnTo>
                  <a:pt x="1375623" y="0"/>
                </a:lnTo>
                <a:lnTo>
                  <a:pt x="1375623" y="1056958"/>
                </a:lnTo>
                <a:lnTo>
                  <a:pt x="0" y="105695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57" name="Google Shape;357;p29"/>
          <p:cNvSpPr/>
          <p:nvPr/>
        </p:nvSpPr>
        <p:spPr>
          <a:xfrm>
            <a:off x="398914" y="6153724"/>
            <a:ext cx="5715012" cy="3885603"/>
          </a:xfrm>
          <a:custGeom>
            <a:rect b="b" l="l" r="r" t="t"/>
            <a:pathLst>
              <a:path extrusionOk="0" h="3885603" w="5715012">
                <a:moveTo>
                  <a:pt x="0" y="0"/>
                </a:moveTo>
                <a:lnTo>
                  <a:pt x="5715012" y="0"/>
                </a:lnTo>
                <a:lnTo>
                  <a:pt x="5715012" y="3885603"/>
                </a:lnTo>
                <a:lnTo>
                  <a:pt x="0" y="388560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58" name="Google Shape;358;p29"/>
          <p:cNvSpPr/>
          <p:nvPr/>
        </p:nvSpPr>
        <p:spPr>
          <a:xfrm>
            <a:off x="398914" y="1744291"/>
            <a:ext cx="7756647" cy="4130415"/>
          </a:xfrm>
          <a:custGeom>
            <a:rect b="b" l="l" r="r" t="t"/>
            <a:pathLst>
              <a:path extrusionOk="0" h="4130415" w="7756647">
                <a:moveTo>
                  <a:pt x="0" y="0"/>
                </a:moveTo>
                <a:lnTo>
                  <a:pt x="7756647" y="0"/>
                </a:lnTo>
                <a:lnTo>
                  <a:pt x="7756647" y="4130414"/>
                </a:lnTo>
                <a:lnTo>
                  <a:pt x="0" y="413041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59" name="Google Shape;359;p29"/>
          <p:cNvSpPr/>
          <p:nvPr/>
        </p:nvSpPr>
        <p:spPr>
          <a:xfrm>
            <a:off x="12367106" y="2630090"/>
            <a:ext cx="5562002" cy="7409237"/>
          </a:xfrm>
          <a:custGeom>
            <a:rect b="b" l="l" r="r" t="t"/>
            <a:pathLst>
              <a:path extrusionOk="0" h="7409237" w="5562002">
                <a:moveTo>
                  <a:pt x="0" y="0"/>
                </a:moveTo>
                <a:lnTo>
                  <a:pt x="5562003" y="0"/>
                </a:lnTo>
                <a:lnTo>
                  <a:pt x="5562003" y="7409237"/>
                </a:lnTo>
                <a:lnTo>
                  <a:pt x="0" y="740923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60" name="Google Shape;360;p29"/>
          <p:cNvSpPr/>
          <p:nvPr/>
        </p:nvSpPr>
        <p:spPr>
          <a:xfrm>
            <a:off x="6653712" y="6153724"/>
            <a:ext cx="5173609" cy="3885603"/>
          </a:xfrm>
          <a:custGeom>
            <a:rect b="b" l="l" r="r" t="t"/>
            <a:pathLst>
              <a:path extrusionOk="0" h="3885603" w="5173609">
                <a:moveTo>
                  <a:pt x="0" y="0"/>
                </a:moveTo>
                <a:lnTo>
                  <a:pt x="5173608" y="0"/>
                </a:lnTo>
                <a:lnTo>
                  <a:pt x="5173608" y="3885603"/>
                </a:lnTo>
                <a:lnTo>
                  <a:pt x="0" y="388560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61" name="Google Shape;361;p29"/>
          <p:cNvSpPr/>
          <p:nvPr/>
        </p:nvSpPr>
        <p:spPr>
          <a:xfrm rot="333419">
            <a:off x="14401842" y="191129"/>
            <a:ext cx="1492530" cy="2111121"/>
          </a:xfrm>
          <a:custGeom>
            <a:rect b="b" l="l" r="r" t="t"/>
            <a:pathLst>
              <a:path extrusionOk="0" h="2111121" w="1492530">
                <a:moveTo>
                  <a:pt x="0" y="0"/>
                </a:moveTo>
                <a:lnTo>
                  <a:pt x="1492531" y="0"/>
                </a:lnTo>
                <a:lnTo>
                  <a:pt x="1492531" y="2111122"/>
                </a:lnTo>
                <a:lnTo>
                  <a:pt x="0" y="211112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62" name="Google Shape;362;p29"/>
          <p:cNvSpPr/>
          <p:nvPr/>
        </p:nvSpPr>
        <p:spPr>
          <a:xfrm>
            <a:off x="8786700" y="1744291"/>
            <a:ext cx="3092348" cy="4130415"/>
          </a:xfrm>
          <a:custGeom>
            <a:rect b="b" l="l" r="r" t="t"/>
            <a:pathLst>
              <a:path extrusionOk="0" h="4130415" w="3092348">
                <a:moveTo>
                  <a:pt x="0" y="0"/>
                </a:moveTo>
                <a:lnTo>
                  <a:pt x="3092347" y="0"/>
                </a:lnTo>
                <a:lnTo>
                  <a:pt x="3092347" y="4130414"/>
                </a:lnTo>
                <a:lnTo>
                  <a:pt x="0" y="413041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63" name="Google Shape;363;p29"/>
          <p:cNvSpPr txBox="1"/>
          <p:nvPr/>
        </p:nvSpPr>
        <p:spPr>
          <a:xfrm>
            <a:off x="6438188" y="169606"/>
            <a:ext cx="5604657" cy="9334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5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5999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ROBOTI A ICT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30"/>
          <p:cNvSpPr/>
          <p:nvPr/>
        </p:nvSpPr>
        <p:spPr>
          <a:xfrm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6663" l="0" r="0" t="-16664"/>
            </a:stretch>
          </a:blipFill>
          <a:ln>
            <a:noFill/>
          </a:ln>
        </p:spPr>
      </p:sp>
      <p:sp>
        <p:nvSpPr>
          <p:cNvPr id="369" name="Google Shape;369;p30"/>
          <p:cNvSpPr/>
          <p:nvPr/>
        </p:nvSpPr>
        <p:spPr>
          <a:xfrm>
            <a:off x="1200725" y="1255139"/>
            <a:ext cx="1431500" cy="489151"/>
          </a:xfrm>
          <a:custGeom>
            <a:rect b="b" l="l" r="r" t="t"/>
            <a:pathLst>
              <a:path extrusionOk="0" h="489151" w="1431500">
                <a:moveTo>
                  <a:pt x="0" y="0"/>
                </a:moveTo>
                <a:lnTo>
                  <a:pt x="1431499" y="0"/>
                </a:lnTo>
                <a:lnTo>
                  <a:pt x="1431499" y="489152"/>
                </a:lnTo>
                <a:lnTo>
                  <a:pt x="0" y="4891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75000"/>
            </a:blip>
            <a:stretch>
              <a:fillRect b="0" l="-36505" r="-36505" t="0"/>
            </a:stretch>
          </a:blipFill>
          <a:ln>
            <a:noFill/>
          </a:ln>
        </p:spPr>
      </p:sp>
      <p:sp>
        <p:nvSpPr>
          <p:cNvPr id="370" name="Google Shape;370;p30"/>
          <p:cNvSpPr/>
          <p:nvPr/>
        </p:nvSpPr>
        <p:spPr>
          <a:xfrm rot="-5400000">
            <a:off x="1758092" y="516754"/>
            <a:ext cx="1636512" cy="489151"/>
          </a:xfrm>
          <a:custGeom>
            <a:rect b="b" l="l" r="r" t="t"/>
            <a:pathLst>
              <a:path extrusionOk="0" h="489151" w="1636512">
                <a:moveTo>
                  <a:pt x="0" y="0"/>
                </a:moveTo>
                <a:lnTo>
                  <a:pt x="1636512" y="0"/>
                </a:lnTo>
                <a:lnTo>
                  <a:pt x="1636512" y="489151"/>
                </a:lnTo>
                <a:lnTo>
                  <a:pt x="0" y="48915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35000"/>
            </a:blip>
            <a:stretch>
              <a:fillRect b="0" l="-19404" r="-31931" t="0"/>
            </a:stretch>
          </a:blipFill>
          <a:ln>
            <a:noFill/>
          </a:ln>
        </p:spPr>
      </p:sp>
      <p:sp>
        <p:nvSpPr>
          <p:cNvPr id="371" name="Google Shape;371;p30"/>
          <p:cNvSpPr/>
          <p:nvPr/>
        </p:nvSpPr>
        <p:spPr>
          <a:xfrm flipH="1" rot="-5400000">
            <a:off x="455019" y="516754"/>
            <a:ext cx="1636512" cy="489151"/>
          </a:xfrm>
          <a:custGeom>
            <a:rect b="b" l="l" r="r" t="t"/>
            <a:pathLst>
              <a:path extrusionOk="0" h="489151" w="1636512">
                <a:moveTo>
                  <a:pt x="1636513" y="0"/>
                </a:moveTo>
                <a:lnTo>
                  <a:pt x="0" y="0"/>
                </a:lnTo>
                <a:lnTo>
                  <a:pt x="0" y="489151"/>
                </a:lnTo>
                <a:lnTo>
                  <a:pt x="1636513" y="489151"/>
                </a:lnTo>
                <a:lnTo>
                  <a:pt x="1636513" y="0"/>
                </a:lnTo>
                <a:close/>
              </a:path>
            </a:pathLst>
          </a:custGeom>
          <a:blipFill rotWithShape="1">
            <a:blip r:embed="rId4">
              <a:alphaModFix amt="35000"/>
            </a:blip>
            <a:stretch>
              <a:fillRect b="0" l="-31931" r="-19404" t="0"/>
            </a:stretch>
          </a:blipFill>
          <a:ln>
            <a:noFill/>
          </a:ln>
        </p:spPr>
      </p:sp>
      <p:grpSp>
        <p:nvGrpSpPr>
          <p:cNvPr id="372" name="Google Shape;372;p30"/>
          <p:cNvGrpSpPr/>
          <p:nvPr/>
        </p:nvGrpSpPr>
        <p:grpSpPr>
          <a:xfrm>
            <a:off x="1200725" y="-74043"/>
            <a:ext cx="1431500" cy="1653629"/>
            <a:chOff x="0" y="-38100"/>
            <a:chExt cx="736600" cy="850900"/>
          </a:xfrm>
        </p:grpSpPr>
        <p:sp>
          <p:nvSpPr>
            <p:cNvPr id="373" name="Google Shape;373;p30"/>
            <p:cNvSpPr/>
            <p:nvPr/>
          </p:nvSpPr>
          <p:spPr>
            <a:xfrm>
              <a:off x="0" y="0"/>
              <a:ext cx="736600" cy="812800"/>
            </a:xfrm>
            <a:custGeom>
              <a:rect b="b" l="l" r="r" t="t"/>
              <a:pathLst>
                <a:path extrusionOk="0" h="812800" w="736600">
                  <a:moveTo>
                    <a:pt x="736600" y="0"/>
                  </a:moveTo>
                  <a:lnTo>
                    <a:pt x="736600" y="812800"/>
                  </a:lnTo>
                  <a:lnTo>
                    <a:pt x="368300" y="685800"/>
                  </a:lnTo>
                  <a:lnTo>
                    <a:pt x="0" y="812800"/>
                  </a:lnTo>
                  <a:lnTo>
                    <a:pt x="0" y="0"/>
                  </a:lnTo>
                  <a:lnTo>
                    <a:pt x="73660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374" name="Google Shape;374;p30"/>
            <p:cNvSpPr txBox="1"/>
            <p:nvPr/>
          </p:nvSpPr>
          <p:spPr>
            <a:xfrm>
              <a:off x="0" y="-38100"/>
              <a:ext cx="736600" cy="723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75" name="Google Shape;375;p30"/>
          <p:cNvSpPr/>
          <p:nvPr/>
        </p:nvSpPr>
        <p:spPr>
          <a:xfrm>
            <a:off x="1228663" y="198181"/>
            <a:ext cx="1375623" cy="1056958"/>
          </a:xfrm>
          <a:custGeom>
            <a:rect b="b" l="l" r="r" t="t"/>
            <a:pathLst>
              <a:path extrusionOk="0" h="1056958" w="1375623">
                <a:moveTo>
                  <a:pt x="0" y="0"/>
                </a:moveTo>
                <a:lnTo>
                  <a:pt x="1375623" y="0"/>
                </a:lnTo>
                <a:lnTo>
                  <a:pt x="1375623" y="1056958"/>
                </a:lnTo>
                <a:lnTo>
                  <a:pt x="0" y="105695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76" name="Google Shape;376;p30"/>
          <p:cNvSpPr/>
          <p:nvPr/>
        </p:nvSpPr>
        <p:spPr>
          <a:xfrm>
            <a:off x="279378" y="3641403"/>
            <a:ext cx="9397654" cy="4334348"/>
          </a:xfrm>
          <a:custGeom>
            <a:rect b="b" l="l" r="r" t="t"/>
            <a:pathLst>
              <a:path extrusionOk="0" h="4334348" w="9397654">
                <a:moveTo>
                  <a:pt x="0" y="0"/>
                </a:moveTo>
                <a:lnTo>
                  <a:pt x="9397654" y="0"/>
                </a:lnTo>
                <a:lnTo>
                  <a:pt x="9397654" y="4334348"/>
                </a:lnTo>
                <a:lnTo>
                  <a:pt x="0" y="433434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77" name="Google Shape;377;p30"/>
          <p:cNvSpPr/>
          <p:nvPr/>
        </p:nvSpPr>
        <p:spPr>
          <a:xfrm>
            <a:off x="9953625" y="1321702"/>
            <a:ext cx="8055306" cy="4193874"/>
          </a:xfrm>
          <a:custGeom>
            <a:rect b="b" l="l" r="r" t="t"/>
            <a:pathLst>
              <a:path extrusionOk="0" h="4193874" w="8055306">
                <a:moveTo>
                  <a:pt x="0" y="0"/>
                </a:moveTo>
                <a:lnTo>
                  <a:pt x="8055306" y="0"/>
                </a:lnTo>
                <a:lnTo>
                  <a:pt x="8055306" y="4193874"/>
                </a:lnTo>
                <a:lnTo>
                  <a:pt x="0" y="41938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78" name="Google Shape;378;p30"/>
          <p:cNvSpPr/>
          <p:nvPr/>
        </p:nvSpPr>
        <p:spPr>
          <a:xfrm>
            <a:off x="9953625" y="5808577"/>
            <a:ext cx="8055306" cy="4127244"/>
          </a:xfrm>
          <a:custGeom>
            <a:rect b="b" l="l" r="r" t="t"/>
            <a:pathLst>
              <a:path extrusionOk="0" h="4127244" w="8055306">
                <a:moveTo>
                  <a:pt x="0" y="0"/>
                </a:moveTo>
                <a:lnTo>
                  <a:pt x="8055306" y="0"/>
                </a:lnTo>
                <a:lnTo>
                  <a:pt x="8055306" y="4127244"/>
                </a:lnTo>
                <a:lnTo>
                  <a:pt x="0" y="412724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-5388" r="-5389" t="0"/>
            </a:stretch>
          </a:blipFill>
          <a:ln>
            <a:noFill/>
          </a:ln>
        </p:spPr>
      </p:sp>
      <p:sp>
        <p:nvSpPr>
          <p:cNvPr id="379" name="Google Shape;379;p30"/>
          <p:cNvSpPr txBox="1"/>
          <p:nvPr/>
        </p:nvSpPr>
        <p:spPr>
          <a:xfrm>
            <a:off x="6520189" y="95250"/>
            <a:ext cx="5716230" cy="9334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5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5999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KNIHOVNIČKA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31"/>
          <p:cNvSpPr/>
          <p:nvPr/>
        </p:nvSpPr>
        <p:spPr>
          <a:xfrm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6663" l="0" r="0" t="-16664"/>
            </a:stretch>
          </a:blipFill>
          <a:ln>
            <a:noFill/>
          </a:ln>
        </p:spPr>
      </p:sp>
      <p:sp>
        <p:nvSpPr>
          <p:cNvPr id="385" name="Google Shape;385;p31"/>
          <p:cNvSpPr/>
          <p:nvPr/>
        </p:nvSpPr>
        <p:spPr>
          <a:xfrm>
            <a:off x="1200725" y="1255139"/>
            <a:ext cx="1431500" cy="489151"/>
          </a:xfrm>
          <a:custGeom>
            <a:rect b="b" l="l" r="r" t="t"/>
            <a:pathLst>
              <a:path extrusionOk="0" h="489151" w="1431500">
                <a:moveTo>
                  <a:pt x="0" y="0"/>
                </a:moveTo>
                <a:lnTo>
                  <a:pt x="1431499" y="0"/>
                </a:lnTo>
                <a:lnTo>
                  <a:pt x="1431499" y="489152"/>
                </a:lnTo>
                <a:lnTo>
                  <a:pt x="0" y="4891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75000"/>
            </a:blip>
            <a:stretch>
              <a:fillRect b="0" l="-36505" r="-36505" t="0"/>
            </a:stretch>
          </a:blipFill>
          <a:ln>
            <a:noFill/>
          </a:ln>
        </p:spPr>
      </p:sp>
      <p:sp>
        <p:nvSpPr>
          <p:cNvPr id="386" name="Google Shape;386;p31"/>
          <p:cNvSpPr/>
          <p:nvPr/>
        </p:nvSpPr>
        <p:spPr>
          <a:xfrm rot="-5400000">
            <a:off x="1758092" y="516754"/>
            <a:ext cx="1636512" cy="489151"/>
          </a:xfrm>
          <a:custGeom>
            <a:rect b="b" l="l" r="r" t="t"/>
            <a:pathLst>
              <a:path extrusionOk="0" h="489151" w="1636512">
                <a:moveTo>
                  <a:pt x="0" y="0"/>
                </a:moveTo>
                <a:lnTo>
                  <a:pt x="1636512" y="0"/>
                </a:lnTo>
                <a:lnTo>
                  <a:pt x="1636512" y="489151"/>
                </a:lnTo>
                <a:lnTo>
                  <a:pt x="0" y="48915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35000"/>
            </a:blip>
            <a:stretch>
              <a:fillRect b="0" l="-19404" r="-31931" t="0"/>
            </a:stretch>
          </a:blipFill>
          <a:ln>
            <a:noFill/>
          </a:ln>
        </p:spPr>
      </p:sp>
      <p:sp>
        <p:nvSpPr>
          <p:cNvPr id="387" name="Google Shape;387;p31"/>
          <p:cNvSpPr/>
          <p:nvPr/>
        </p:nvSpPr>
        <p:spPr>
          <a:xfrm flipH="1" rot="-5400000">
            <a:off x="455019" y="516754"/>
            <a:ext cx="1636512" cy="489151"/>
          </a:xfrm>
          <a:custGeom>
            <a:rect b="b" l="l" r="r" t="t"/>
            <a:pathLst>
              <a:path extrusionOk="0" h="489151" w="1636512">
                <a:moveTo>
                  <a:pt x="1636513" y="0"/>
                </a:moveTo>
                <a:lnTo>
                  <a:pt x="0" y="0"/>
                </a:lnTo>
                <a:lnTo>
                  <a:pt x="0" y="489151"/>
                </a:lnTo>
                <a:lnTo>
                  <a:pt x="1636513" y="489151"/>
                </a:lnTo>
                <a:lnTo>
                  <a:pt x="1636513" y="0"/>
                </a:lnTo>
                <a:close/>
              </a:path>
            </a:pathLst>
          </a:custGeom>
          <a:blipFill rotWithShape="1">
            <a:blip r:embed="rId4">
              <a:alphaModFix amt="35000"/>
            </a:blip>
            <a:stretch>
              <a:fillRect b="0" l="-31931" r="-19404" t="0"/>
            </a:stretch>
          </a:blipFill>
          <a:ln>
            <a:noFill/>
          </a:ln>
        </p:spPr>
      </p:sp>
      <p:grpSp>
        <p:nvGrpSpPr>
          <p:cNvPr id="388" name="Google Shape;388;p31"/>
          <p:cNvGrpSpPr/>
          <p:nvPr/>
        </p:nvGrpSpPr>
        <p:grpSpPr>
          <a:xfrm>
            <a:off x="1200725" y="-74043"/>
            <a:ext cx="1431500" cy="1653629"/>
            <a:chOff x="0" y="-38100"/>
            <a:chExt cx="736600" cy="850900"/>
          </a:xfrm>
        </p:grpSpPr>
        <p:sp>
          <p:nvSpPr>
            <p:cNvPr id="389" name="Google Shape;389;p31"/>
            <p:cNvSpPr/>
            <p:nvPr/>
          </p:nvSpPr>
          <p:spPr>
            <a:xfrm>
              <a:off x="0" y="0"/>
              <a:ext cx="736600" cy="812800"/>
            </a:xfrm>
            <a:custGeom>
              <a:rect b="b" l="l" r="r" t="t"/>
              <a:pathLst>
                <a:path extrusionOk="0" h="812800" w="736600">
                  <a:moveTo>
                    <a:pt x="736600" y="0"/>
                  </a:moveTo>
                  <a:lnTo>
                    <a:pt x="736600" y="812800"/>
                  </a:lnTo>
                  <a:lnTo>
                    <a:pt x="368300" y="685800"/>
                  </a:lnTo>
                  <a:lnTo>
                    <a:pt x="0" y="812800"/>
                  </a:lnTo>
                  <a:lnTo>
                    <a:pt x="0" y="0"/>
                  </a:lnTo>
                  <a:lnTo>
                    <a:pt x="73660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390" name="Google Shape;390;p31"/>
            <p:cNvSpPr txBox="1"/>
            <p:nvPr/>
          </p:nvSpPr>
          <p:spPr>
            <a:xfrm>
              <a:off x="0" y="-38100"/>
              <a:ext cx="736600" cy="723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91" name="Google Shape;391;p31"/>
          <p:cNvSpPr/>
          <p:nvPr/>
        </p:nvSpPr>
        <p:spPr>
          <a:xfrm>
            <a:off x="1200725" y="198181"/>
            <a:ext cx="1431500" cy="1056958"/>
          </a:xfrm>
          <a:custGeom>
            <a:rect b="b" l="l" r="r" t="t"/>
            <a:pathLst>
              <a:path extrusionOk="0" h="1056958" w="1431500">
                <a:moveTo>
                  <a:pt x="0" y="0"/>
                </a:moveTo>
                <a:lnTo>
                  <a:pt x="1431499" y="0"/>
                </a:lnTo>
                <a:lnTo>
                  <a:pt x="1431499" y="1056958"/>
                </a:lnTo>
                <a:lnTo>
                  <a:pt x="0" y="105695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2029" l="0" r="0" t="-2029"/>
            </a:stretch>
          </a:blipFill>
          <a:ln>
            <a:noFill/>
          </a:ln>
        </p:spPr>
      </p:sp>
      <p:sp>
        <p:nvSpPr>
          <p:cNvPr id="392" name="Google Shape;392;p31"/>
          <p:cNvSpPr txBox="1"/>
          <p:nvPr/>
        </p:nvSpPr>
        <p:spPr>
          <a:xfrm>
            <a:off x="4419600" y="198181"/>
            <a:ext cx="11125453" cy="90633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5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5999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NOVÁ JAZYKOVÁ UČEBNA </a:t>
            </a:r>
            <a:endParaRPr b="1" sz="5999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93" name="Google Shape;393;p3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80998" y="2389734"/>
            <a:ext cx="8686800" cy="6515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4" name="Google Shape;394;p3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9368800" y="2389734"/>
            <a:ext cx="8662502" cy="64964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4"/>
          <p:cNvSpPr/>
          <p:nvPr/>
        </p:nvSpPr>
        <p:spPr>
          <a:xfrm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6663" l="0" r="0" t="-16664"/>
            </a:stretch>
          </a:blipFill>
          <a:ln>
            <a:noFill/>
          </a:ln>
        </p:spPr>
      </p:sp>
      <p:grpSp>
        <p:nvGrpSpPr>
          <p:cNvPr id="106" name="Google Shape;106;p14"/>
          <p:cNvGrpSpPr/>
          <p:nvPr/>
        </p:nvGrpSpPr>
        <p:grpSpPr>
          <a:xfrm>
            <a:off x="685547" y="514162"/>
            <a:ext cx="16916906" cy="9114015"/>
            <a:chOff x="0" y="-38100"/>
            <a:chExt cx="4455482" cy="2400399"/>
          </a:xfrm>
        </p:grpSpPr>
        <p:sp>
          <p:nvSpPr>
            <p:cNvPr id="107" name="Google Shape;107;p14"/>
            <p:cNvSpPr/>
            <p:nvPr/>
          </p:nvSpPr>
          <p:spPr>
            <a:xfrm>
              <a:off x="0" y="0"/>
              <a:ext cx="4455482" cy="2362299"/>
            </a:xfrm>
            <a:custGeom>
              <a:rect b="b" l="l" r="r" t="t"/>
              <a:pathLst>
                <a:path extrusionOk="0" h="2362299" w="4455482">
                  <a:moveTo>
                    <a:pt x="0" y="0"/>
                  </a:moveTo>
                  <a:lnTo>
                    <a:pt x="4455482" y="0"/>
                  </a:lnTo>
                  <a:lnTo>
                    <a:pt x="4455482" y="2362299"/>
                  </a:lnTo>
                  <a:lnTo>
                    <a:pt x="0" y="236229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95250">
              <a:solidFill>
                <a:srgbClr val="FFFFFF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" name="Google Shape;108;p14"/>
            <p:cNvSpPr txBox="1"/>
            <p:nvPr/>
          </p:nvSpPr>
          <p:spPr>
            <a:xfrm>
              <a:off x="0" y="-38100"/>
              <a:ext cx="4455482" cy="240039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9" name="Google Shape;109;p14"/>
          <p:cNvSpPr/>
          <p:nvPr/>
        </p:nvSpPr>
        <p:spPr>
          <a:xfrm>
            <a:off x="1200725" y="1255139"/>
            <a:ext cx="1431500" cy="489151"/>
          </a:xfrm>
          <a:custGeom>
            <a:rect b="b" l="l" r="r" t="t"/>
            <a:pathLst>
              <a:path extrusionOk="0" h="489151" w="1431500">
                <a:moveTo>
                  <a:pt x="0" y="0"/>
                </a:moveTo>
                <a:lnTo>
                  <a:pt x="1431499" y="0"/>
                </a:lnTo>
                <a:lnTo>
                  <a:pt x="1431499" y="489152"/>
                </a:lnTo>
                <a:lnTo>
                  <a:pt x="0" y="4891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75000"/>
            </a:blip>
            <a:stretch>
              <a:fillRect b="0" l="-36505" r="-36505" t="0"/>
            </a:stretch>
          </a:blipFill>
          <a:ln>
            <a:noFill/>
          </a:ln>
        </p:spPr>
      </p:sp>
      <p:sp>
        <p:nvSpPr>
          <p:cNvPr id="110" name="Google Shape;110;p14"/>
          <p:cNvSpPr/>
          <p:nvPr/>
        </p:nvSpPr>
        <p:spPr>
          <a:xfrm rot="-5400000">
            <a:off x="1758092" y="516754"/>
            <a:ext cx="1636512" cy="489151"/>
          </a:xfrm>
          <a:custGeom>
            <a:rect b="b" l="l" r="r" t="t"/>
            <a:pathLst>
              <a:path extrusionOk="0" h="489151" w="1636512">
                <a:moveTo>
                  <a:pt x="0" y="0"/>
                </a:moveTo>
                <a:lnTo>
                  <a:pt x="1636512" y="0"/>
                </a:lnTo>
                <a:lnTo>
                  <a:pt x="1636512" y="489151"/>
                </a:lnTo>
                <a:lnTo>
                  <a:pt x="0" y="48915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35000"/>
            </a:blip>
            <a:stretch>
              <a:fillRect b="0" l="-19404" r="-31931" t="0"/>
            </a:stretch>
          </a:blipFill>
          <a:ln>
            <a:noFill/>
          </a:ln>
        </p:spPr>
      </p:sp>
      <p:sp>
        <p:nvSpPr>
          <p:cNvPr id="111" name="Google Shape;111;p14"/>
          <p:cNvSpPr/>
          <p:nvPr/>
        </p:nvSpPr>
        <p:spPr>
          <a:xfrm flipH="1" rot="-5400000">
            <a:off x="455019" y="516754"/>
            <a:ext cx="1636512" cy="489151"/>
          </a:xfrm>
          <a:custGeom>
            <a:rect b="b" l="l" r="r" t="t"/>
            <a:pathLst>
              <a:path extrusionOk="0" h="489151" w="1636512">
                <a:moveTo>
                  <a:pt x="1636513" y="0"/>
                </a:moveTo>
                <a:lnTo>
                  <a:pt x="0" y="0"/>
                </a:lnTo>
                <a:lnTo>
                  <a:pt x="0" y="489151"/>
                </a:lnTo>
                <a:lnTo>
                  <a:pt x="1636513" y="489151"/>
                </a:lnTo>
                <a:lnTo>
                  <a:pt x="1636513" y="0"/>
                </a:lnTo>
                <a:close/>
              </a:path>
            </a:pathLst>
          </a:custGeom>
          <a:blipFill rotWithShape="1">
            <a:blip r:embed="rId4">
              <a:alphaModFix amt="35000"/>
            </a:blip>
            <a:stretch>
              <a:fillRect b="0" l="-31931" r="-19404" t="0"/>
            </a:stretch>
          </a:blipFill>
          <a:ln>
            <a:noFill/>
          </a:ln>
        </p:spPr>
      </p:sp>
      <p:grpSp>
        <p:nvGrpSpPr>
          <p:cNvPr id="112" name="Google Shape;112;p14"/>
          <p:cNvGrpSpPr/>
          <p:nvPr/>
        </p:nvGrpSpPr>
        <p:grpSpPr>
          <a:xfrm>
            <a:off x="1200725" y="-74043"/>
            <a:ext cx="1431500" cy="1653629"/>
            <a:chOff x="0" y="-38100"/>
            <a:chExt cx="736600" cy="850900"/>
          </a:xfrm>
        </p:grpSpPr>
        <p:sp>
          <p:nvSpPr>
            <p:cNvPr id="113" name="Google Shape;113;p14"/>
            <p:cNvSpPr/>
            <p:nvPr/>
          </p:nvSpPr>
          <p:spPr>
            <a:xfrm>
              <a:off x="0" y="0"/>
              <a:ext cx="736600" cy="812800"/>
            </a:xfrm>
            <a:custGeom>
              <a:rect b="b" l="l" r="r" t="t"/>
              <a:pathLst>
                <a:path extrusionOk="0" h="812800" w="736600">
                  <a:moveTo>
                    <a:pt x="736600" y="0"/>
                  </a:moveTo>
                  <a:lnTo>
                    <a:pt x="736600" y="812800"/>
                  </a:lnTo>
                  <a:lnTo>
                    <a:pt x="368300" y="685800"/>
                  </a:lnTo>
                  <a:lnTo>
                    <a:pt x="0" y="812800"/>
                  </a:lnTo>
                  <a:lnTo>
                    <a:pt x="0" y="0"/>
                  </a:lnTo>
                  <a:lnTo>
                    <a:pt x="73660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114" name="Google Shape;114;p14"/>
            <p:cNvSpPr txBox="1"/>
            <p:nvPr/>
          </p:nvSpPr>
          <p:spPr>
            <a:xfrm>
              <a:off x="0" y="-38100"/>
              <a:ext cx="736600" cy="723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15" name="Google Shape;115;p14"/>
          <p:cNvSpPr/>
          <p:nvPr/>
        </p:nvSpPr>
        <p:spPr>
          <a:xfrm>
            <a:off x="1228663" y="198181"/>
            <a:ext cx="1375623" cy="1056958"/>
          </a:xfrm>
          <a:custGeom>
            <a:rect b="b" l="l" r="r" t="t"/>
            <a:pathLst>
              <a:path extrusionOk="0" h="1056958" w="1375623">
                <a:moveTo>
                  <a:pt x="0" y="0"/>
                </a:moveTo>
                <a:lnTo>
                  <a:pt x="1375623" y="0"/>
                </a:lnTo>
                <a:lnTo>
                  <a:pt x="1375623" y="1056958"/>
                </a:lnTo>
                <a:lnTo>
                  <a:pt x="0" y="105695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16" name="Google Shape;116;p14"/>
          <p:cNvSpPr/>
          <p:nvPr/>
        </p:nvSpPr>
        <p:spPr>
          <a:xfrm>
            <a:off x="1028700" y="3241937"/>
            <a:ext cx="5700618" cy="3803126"/>
          </a:xfrm>
          <a:custGeom>
            <a:rect b="b" l="l" r="r" t="t"/>
            <a:pathLst>
              <a:path extrusionOk="0" h="3803126" w="5700618">
                <a:moveTo>
                  <a:pt x="0" y="0"/>
                </a:moveTo>
                <a:lnTo>
                  <a:pt x="5700618" y="0"/>
                </a:lnTo>
                <a:lnTo>
                  <a:pt x="5700618" y="3803126"/>
                </a:lnTo>
                <a:lnTo>
                  <a:pt x="0" y="380312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17" name="Google Shape;117;p14"/>
          <p:cNvSpPr txBox="1"/>
          <p:nvPr/>
        </p:nvSpPr>
        <p:spPr>
          <a:xfrm>
            <a:off x="5283016" y="985452"/>
            <a:ext cx="12834615" cy="90633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6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ZŠ A MŠ PŘÁSLAVICE</a:t>
            </a:r>
            <a:endParaRPr b="1" sz="60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14"/>
          <p:cNvSpPr txBox="1"/>
          <p:nvPr/>
        </p:nvSpPr>
        <p:spPr>
          <a:xfrm>
            <a:off x="6508091" y="2049780"/>
            <a:ext cx="11094362" cy="725275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410210" lvl="1" marL="820421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800"/>
              <a:buFont typeface="Arial"/>
              <a:buChar char="•"/>
            </a:pPr>
            <a:r>
              <a:rPr b="0" i="0" lang="en-US" sz="3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zřizovatelem je </a:t>
            </a:r>
            <a:r>
              <a:rPr b="1" i="0" lang="en-US" sz="3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obec Přáslavice</a:t>
            </a:r>
            <a:endParaRPr/>
          </a:p>
          <a:p>
            <a:pPr indent="-410210" lvl="1" marL="820421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800"/>
              <a:buFont typeface="Arial"/>
              <a:buChar char="•"/>
            </a:pPr>
            <a:r>
              <a:rPr b="0" i="0" lang="en-US" sz="3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ředitelkou je </a:t>
            </a:r>
            <a:r>
              <a:rPr b="1" i="0" lang="en-US" sz="3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Mgr. Eva Šrámková, MBA</a:t>
            </a:r>
            <a:endParaRPr/>
          </a:p>
          <a:p>
            <a:pPr indent="-410210" lvl="1" marL="820421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800"/>
              <a:buFont typeface="Arial"/>
              <a:buChar char="•"/>
            </a:pPr>
            <a:r>
              <a:rPr b="0" i="0" lang="en-US" sz="3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zástupkyní pro ZŠ je Mgr. Michaela Dvořáková</a:t>
            </a:r>
            <a:endParaRPr/>
          </a:p>
          <a:p>
            <a:pPr indent="-410210" lvl="1" marL="820421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800"/>
              <a:buFont typeface="Arial"/>
              <a:buChar char="•"/>
            </a:pPr>
            <a:r>
              <a:rPr b="0" i="0" lang="en-US" sz="3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zástupkyněmi pro MŠ jsou Bc. Adéla Moravcová a Lenka Soukeníková</a:t>
            </a:r>
            <a:endParaRPr b="0" i="0" sz="3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10210" lvl="1" marL="820421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800"/>
              <a:buFont typeface="Arial"/>
              <a:buChar char="•"/>
            </a:pPr>
            <a:r>
              <a:rPr b="0" i="0" lang="en-US" sz="3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základní školu navštěvují žáci </a:t>
            </a:r>
            <a:r>
              <a:rPr b="1" i="0" lang="en-US" sz="3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od prvního do pátého ročníku</a:t>
            </a:r>
            <a:endParaRPr/>
          </a:p>
          <a:p>
            <a:pPr indent="-410210" lvl="1" marL="820421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800"/>
              <a:buFont typeface="Arial"/>
              <a:buChar char="•"/>
            </a:pPr>
            <a:r>
              <a:rPr b="0" i="0" lang="en-US" sz="3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škola je v provozu od 6:30 do 16:30 hodin</a:t>
            </a:r>
            <a:endParaRPr/>
          </a:p>
          <a:p>
            <a:pPr indent="-410210" lvl="1" marL="820421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800"/>
              <a:buFont typeface="Arial"/>
              <a:buChar char="•"/>
            </a:pPr>
            <a:r>
              <a:rPr b="0" i="0" lang="en-US" sz="3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stravování je zajištěno ve školní jídelně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32"/>
          <p:cNvSpPr/>
          <p:nvPr/>
        </p:nvSpPr>
        <p:spPr>
          <a:xfrm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6663" l="0" r="0" t="-16664"/>
            </a:stretch>
          </a:blipFill>
          <a:ln>
            <a:noFill/>
          </a:ln>
        </p:spPr>
      </p:sp>
      <p:grpSp>
        <p:nvGrpSpPr>
          <p:cNvPr id="400" name="Google Shape;400;p32"/>
          <p:cNvGrpSpPr/>
          <p:nvPr/>
        </p:nvGrpSpPr>
        <p:grpSpPr>
          <a:xfrm>
            <a:off x="685547" y="514162"/>
            <a:ext cx="16916906" cy="9114015"/>
            <a:chOff x="0" y="-38100"/>
            <a:chExt cx="4455482" cy="2400399"/>
          </a:xfrm>
        </p:grpSpPr>
        <p:sp>
          <p:nvSpPr>
            <p:cNvPr id="401" name="Google Shape;401;p32"/>
            <p:cNvSpPr/>
            <p:nvPr/>
          </p:nvSpPr>
          <p:spPr>
            <a:xfrm>
              <a:off x="0" y="0"/>
              <a:ext cx="4455482" cy="2362299"/>
            </a:xfrm>
            <a:custGeom>
              <a:rect b="b" l="l" r="r" t="t"/>
              <a:pathLst>
                <a:path extrusionOk="0" h="2362299" w="4455482">
                  <a:moveTo>
                    <a:pt x="0" y="0"/>
                  </a:moveTo>
                  <a:lnTo>
                    <a:pt x="4455482" y="0"/>
                  </a:lnTo>
                  <a:lnTo>
                    <a:pt x="4455482" y="2362299"/>
                  </a:lnTo>
                  <a:lnTo>
                    <a:pt x="0" y="236229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95250">
              <a:solidFill>
                <a:srgbClr val="FFFFFF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402" name="Google Shape;402;p32"/>
            <p:cNvSpPr txBox="1"/>
            <p:nvPr/>
          </p:nvSpPr>
          <p:spPr>
            <a:xfrm>
              <a:off x="0" y="-38100"/>
              <a:ext cx="4455482" cy="240039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03" name="Google Shape;403;p32"/>
          <p:cNvSpPr/>
          <p:nvPr/>
        </p:nvSpPr>
        <p:spPr>
          <a:xfrm>
            <a:off x="1200725" y="1255139"/>
            <a:ext cx="1431500" cy="489151"/>
          </a:xfrm>
          <a:custGeom>
            <a:rect b="b" l="l" r="r" t="t"/>
            <a:pathLst>
              <a:path extrusionOk="0" h="489151" w="1431500">
                <a:moveTo>
                  <a:pt x="0" y="0"/>
                </a:moveTo>
                <a:lnTo>
                  <a:pt x="1431499" y="0"/>
                </a:lnTo>
                <a:lnTo>
                  <a:pt x="1431499" y="489152"/>
                </a:lnTo>
                <a:lnTo>
                  <a:pt x="0" y="4891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75000"/>
            </a:blip>
            <a:stretch>
              <a:fillRect b="0" l="-36505" r="-36505" t="0"/>
            </a:stretch>
          </a:blipFill>
          <a:ln>
            <a:noFill/>
          </a:ln>
        </p:spPr>
      </p:sp>
      <p:sp>
        <p:nvSpPr>
          <p:cNvPr id="404" name="Google Shape;404;p32"/>
          <p:cNvSpPr/>
          <p:nvPr/>
        </p:nvSpPr>
        <p:spPr>
          <a:xfrm rot="-5400000">
            <a:off x="1758092" y="516754"/>
            <a:ext cx="1636512" cy="489151"/>
          </a:xfrm>
          <a:custGeom>
            <a:rect b="b" l="l" r="r" t="t"/>
            <a:pathLst>
              <a:path extrusionOk="0" h="489151" w="1636512">
                <a:moveTo>
                  <a:pt x="0" y="0"/>
                </a:moveTo>
                <a:lnTo>
                  <a:pt x="1636512" y="0"/>
                </a:lnTo>
                <a:lnTo>
                  <a:pt x="1636512" y="489151"/>
                </a:lnTo>
                <a:lnTo>
                  <a:pt x="0" y="48915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35000"/>
            </a:blip>
            <a:stretch>
              <a:fillRect b="0" l="-19404" r="-31931" t="0"/>
            </a:stretch>
          </a:blipFill>
          <a:ln>
            <a:noFill/>
          </a:ln>
        </p:spPr>
      </p:sp>
      <p:sp>
        <p:nvSpPr>
          <p:cNvPr id="405" name="Google Shape;405;p32"/>
          <p:cNvSpPr/>
          <p:nvPr/>
        </p:nvSpPr>
        <p:spPr>
          <a:xfrm flipH="1" rot="-5400000">
            <a:off x="455019" y="516754"/>
            <a:ext cx="1636512" cy="489151"/>
          </a:xfrm>
          <a:custGeom>
            <a:rect b="b" l="l" r="r" t="t"/>
            <a:pathLst>
              <a:path extrusionOk="0" h="489151" w="1636512">
                <a:moveTo>
                  <a:pt x="1636513" y="0"/>
                </a:moveTo>
                <a:lnTo>
                  <a:pt x="0" y="0"/>
                </a:lnTo>
                <a:lnTo>
                  <a:pt x="0" y="489151"/>
                </a:lnTo>
                <a:lnTo>
                  <a:pt x="1636513" y="489151"/>
                </a:lnTo>
                <a:lnTo>
                  <a:pt x="1636513" y="0"/>
                </a:lnTo>
                <a:close/>
              </a:path>
            </a:pathLst>
          </a:custGeom>
          <a:blipFill rotWithShape="1">
            <a:blip r:embed="rId4">
              <a:alphaModFix amt="35000"/>
            </a:blip>
            <a:stretch>
              <a:fillRect b="0" l="-31931" r="-19404" t="0"/>
            </a:stretch>
          </a:blipFill>
          <a:ln>
            <a:noFill/>
          </a:ln>
        </p:spPr>
      </p:sp>
      <p:grpSp>
        <p:nvGrpSpPr>
          <p:cNvPr id="406" name="Google Shape;406;p32"/>
          <p:cNvGrpSpPr/>
          <p:nvPr/>
        </p:nvGrpSpPr>
        <p:grpSpPr>
          <a:xfrm>
            <a:off x="1200725" y="-74043"/>
            <a:ext cx="1431500" cy="1653629"/>
            <a:chOff x="0" y="-38100"/>
            <a:chExt cx="736600" cy="850900"/>
          </a:xfrm>
        </p:grpSpPr>
        <p:sp>
          <p:nvSpPr>
            <p:cNvPr id="407" name="Google Shape;407;p32"/>
            <p:cNvSpPr/>
            <p:nvPr/>
          </p:nvSpPr>
          <p:spPr>
            <a:xfrm>
              <a:off x="0" y="0"/>
              <a:ext cx="736600" cy="812800"/>
            </a:xfrm>
            <a:custGeom>
              <a:rect b="b" l="l" r="r" t="t"/>
              <a:pathLst>
                <a:path extrusionOk="0" h="812800" w="736600">
                  <a:moveTo>
                    <a:pt x="736600" y="0"/>
                  </a:moveTo>
                  <a:lnTo>
                    <a:pt x="736600" y="812800"/>
                  </a:lnTo>
                  <a:lnTo>
                    <a:pt x="368300" y="685800"/>
                  </a:lnTo>
                  <a:lnTo>
                    <a:pt x="0" y="812800"/>
                  </a:lnTo>
                  <a:lnTo>
                    <a:pt x="0" y="0"/>
                  </a:lnTo>
                  <a:lnTo>
                    <a:pt x="73660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408" name="Google Shape;408;p32"/>
            <p:cNvSpPr txBox="1"/>
            <p:nvPr/>
          </p:nvSpPr>
          <p:spPr>
            <a:xfrm>
              <a:off x="0" y="-38100"/>
              <a:ext cx="736600" cy="723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09" name="Google Shape;409;p32"/>
          <p:cNvSpPr/>
          <p:nvPr/>
        </p:nvSpPr>
        <p:spPr>
          <a:xfrm>
            <a:off x="1228663" y="198181"/>
            <a:ext cx="1375623" cy="1056958"/>
          </a:xfrm>
          <a:custGeom>
            <a:rect b="b" l="l" r="r" t="t"/>
            <a:pathLst>
              <a:path extrusionOk="0" h="1056958" w="1375623">
                <a:moveTo>
                  <a:pt x="0" y="0"/>
                </a:moveTo>
                <a:lnTo>
                  <a:pt x="1375623" y="0"/>
                </a:lnTo>
                <a:lnTo>
                  <a:pt x="1375623" y="1056958"/>
                </a:lnTo>
                <a:lnTo>
                  <a:pt x="0" y="105695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10" name="Google Shape;410;p32"/>
          <p:cNvSpPr/>
          <p:nvPr/>
        </p:nvSpPr>
        <p:spPr>
          <a:xfrm>
            <a:off x="1028700" y="2029559"/>
            <a:ext cx="4692231" cy="3519174"/>
          </a:xfrm>
          <a:custGeom>
            <a:rect b="b" l="l" r="r" t="t"/>
            <a:pathLst>
              <a:path extrusionOk="0" h="3519174" w="4692231">
                <a:moveTo>
                  <a:pt x="0" y="0"/>
                </a:moveTo>
                <a:lnTo>
                  <a:pt x="4692231" y="0"/>
                </a:lnTo>
                <a:lnTo>
                  <a:pt x="4692231" y="3519173"/>
                </a:lnTo>
                <a:lnTo>
                  <a:pt x="0" y="351917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11" name="Google Shape;411;p32"/>
          <p:cNvSpPr/>
          <p:nvPr/>
        </p:nvSpPr>
        <p:spPr>
          <a:xfrm>
            <a:off x="1028700" y="5834482"/>
            <a:ext cx="4692231" cy="3519174"/>
          </a:xfrm>
          <a:custGeom>
            <a:rect b="b" l="l" r="r" t="t"/>
            <a:pathLst>
              <a:path extrusionOk="0" h="3519174" w="4692231">
                <a:moveTo>
                  <a:pt x="0" y="0"/>
                </a:moveTo>
                <a:lnTo>
                  <a:pt x="4692231" y="0"/>
                </a:lnTo>
                <a:lnTo>
                  <a:pt x="4692231" y="3519174"/>
                </a:lnTo>
                <a:lnTo>
                  <a:pt x="0" y="35191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12" name="Google Shape;412;p32"/>
          <p:cNvSpPr txBox="1"/>
          <p:nvPr/>
        </p:nvSpPr>
        <p:spPr>
          <a:xfrm>
            <a:off x="5577110" y="3187167"/>
            <a:ext cx="11848395" cy="40339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410210" lvl="1" marL="820421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800"/>
              <a:buFont typeface="Arial"/>
              <a:buChar char="•"/>
            </a:pPr>
            <a:r>
              <a:rPr b="0" i="0" lang="en-US" sz="3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úzce </a:t>
            </a:r>
            <a:r>
              <a:rPr b="1" i="0" lang="en-US" sz="3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spolupracujeme s MŠ = plynulý přechod</a:t>
            </a:r>
            <a:r>
              <a:rPr b="0" i="0" lang="en-US" sz="3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dětí do ZŠ</a:t>
            </a:r>
            <a:endParaRPr/>
          </a:p>
          <a:p>
            <a:pPr indent="-410210" lvl="1" marL="820421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800"/>
              <a:buFont typeface="Arial"/>
              <a:buChar char="•"/>
            </a:pPr>
            <a:r>
              <a:rPr b="0" i="0" lang="en-US" sz="3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pravidelně pořádáme </a:t>
            </a:r>
            <a:r>
              <a:rPr b="1" i="0" lang="en-US" sz="3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Školu nanečisto</a:t>
            </a:r>
            <a:r>
              <a:rPr b="0" i="0" lang="en-US" sz="3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, při které si děti mohou přijít vyzkoušet, jaké to je být školákem</a:t>
            </a:r>
            <a:endParaRPr/>
          </a:p>
          <a:p>
            <a:pPr indent="-410210" lvl="1" marL="820421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800"/>
              <a:buFont typeface="Arial"/>
              <a:buChar char="•"/>
            </a:pPr>
            <a:r>
              <a:rPr b="1" i="0" lang="en-US" sz="3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seznámí se</a:t>
            </a:r>
            <a:r>
              <a:rPr b="0" i="0" lang="en-US" sz="3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s prostředím školy a učiteli</a:t>
            </a:r>
            <a:endParaRPr/>
          </a:p>
        </p:txBody>
      </p:sp>
      <p:sp>
        <p:nvSpPr>
          <p:cNvPr id="413" name="Google Shape;413;p32"/>
          <p:cNvSpPr txBox="1"/>
          <p:nvPr/>
        </p:nvSpPr>
        <p:spPr>
          <a:xfrm>
            <a:off x="6071819" y="1000125"/>
            <a:ext cx="7702237" cy="9334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5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5999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ŠKOLA NANEČISTO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7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33"/>
          <p:cNvSpPr/>
          <p:nvPr/>
        </p:nvSpPr>
        <p:spPr>
          <a:xfrm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6663" l="0" r="0" t="-16664"/>
            </a:stretch>
          </a:blipFill>
          <a:ln>
            <a:noFill/>
          </a:ln>
        </p:spPr>
      </p:sp>
      <p:grpSp>
        <p:nvGrpSpPr>
          <p:cNvPr id="419" name="Google Shape;419;p33"/>
          <p:cNvGrpSpPr/>
          <p:nvPr/>
        </p:nvGrpSpPr>
        <p:grpSpPr>
          <a:xfrm>
            <a:off x="685547" y="514162"/>
            <a:ext cx="16916906" cy="9114015"/>
            <a:chOff x="0" y="-38100"/>
            <a:chExt cx="4455482" cy="2400399"/>
          </a:xfrm>
        </p:grpSpPr>
        <p:sp>
          <p:nvSpPr>
            <p:cNvPr id="420" name="Google Shape;420;p33"/>
            <p:cNvSpPr/>
            <p:nvPr/>
          </p:nvSpPr>
          <p:spPr>
            <a:xfrm>
              <a:off x="0" y="0"/>
              <a:ext cx="4455482" cy="2362299"/>
            </a:xfrm>
            <a:custGeom>
              <a:rect b="b" l="l" r="r" t="t"/>
              <a:pathLst>
                <a:path extrusionOk="0" h="2362299" w="4455482">
                  <a:moveTo>
                    <a:pt x="0" y="0"/>
                  </a:moveTo>
                  <a:lnTo>
                    <a:pt x="4455482" y="0"/>
                  </a:lnTo>
                  <a:lnTo>
                    <a:pt x="4455482" y="2362299"/>
                  </a:lnTo>
                  <a:lnTo>
                    <a:pt x="0" y="236229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95250">
              <a:solidFill>
                <a:srgbClr val="FFFFFF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421" name="Google Shape;421;p33"/>
            <p:cNvSpPr txBox="1"/>
            <p:nvPr/>
          </p:nvSpPr>
          <p:spPr>
            <a:xfrm>
              <a:off x="0" y="-38100"/>
              <a:ext cx="4455482" cy="240039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22" name="Google Shape;422;p33"/>
          <p:cNvSpPr/>
          <p:nvPr/>
        </p:nvSpPr>
        <p:spPr>
          <a:xfrm>
            <a:off x="1200725" y="1255139"/>
            <a:ext cx="1431500" cy="489151"/>
          </a:xfrm>
          <a:custGeom>
            <a:rect b="b" l="l" r="r" t="t"/>
            <a:pathLst>
              <a:path extrusionOk="0" h="489151" w="1431500">
                <a:moveTo>
                  <a:pt x="0" y="0"/>
                </a:moveTo>
                <a:lnTo>
                  <a:pt x="1431499" y="0"/>
                </a:lnTo>
                <a:lnTo>
                  <a:pt x="1431499" y="489152"/>
                </a:lnTo>
                <a:lnTo>
                  <a:pt x="0" y="4891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75000"/>
            </a:blip>
            <a:stretch>
              <a:fillRect b="0" l="-36505" r="-36505" t="0"/>
            </a:stretch>
          </a:blipFill>
          <a:ln>
            <a:noFill/>
          </a:ln>
        </p:spPr>
      </p:sp>
      <p:sp>
        <p:nvSpPr>
          <p:cNvPr id="423" name="Google Shape;423;p33"/>
          <p:cNvSpPr/>
          <p:nvPr/>
        </p:nvSpPr>
        <p:spPr>
          <a:xfrm rot="-5400000">
            <a:off x="1758092" y="516754"/>
            <a:ext cx="1636512" cy="489151"/>
          </a:xfrm>
          <a:custGeom>
            <a:rect b="b" l="l" r="r" t="t"/>
            <a:pathLst>
              <a:path extrusionOk="0" h="489151" w="1636512">
                <a:moveTo>
                  <a:pt x="0" y="0"/>
                </a:moveTo>
                <a:lnTo>
                  <a:pt x="1636512" y="0"/>
                </a:lnTo>
                <a:lnTo>
                  <a:pt x="1636512" y="489151"/>
                </a:lnTo>
                <a:lnTo>
                  <a:pt x="0" y="48915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35000"/>
            </a:blip>
            <a:stretch>
              <a:fillRect b="0" l="-19404" r="-31931" t="0"/>
            </a:stretch>
          </a:blipFill>
          <a:ln>
            <a:noFill/>
          </a:ln>
        </p:spPr>
      </p:sp>
      <p:sp>
        <p:nvSpPr>
          <p:cNvPr id="424" name="Google Shape;424;p33"/>
          <p:cNvSpPr/>
          <p:nvPr/>
        </p:nvSpPr>
        <p:spPr>
          <a:xfrm flipH="1" rot="-5400000">
            <a:off x="455019" y="516754"/>
            <a:ext cx="1636512" cy="489151"/>
          </a:xfrm>
          <a:custGeom>
            <a:rect b="b" l="l" r="r" t="t"/>
            <a:pathLst>
              <a:path extrusionOk="0" h="489151" w="1636512">
                <a:moveTo>
                  <a:pt x="1636513" y="0"/>
                </a:moveTo>
                <a:lnTo>
                  <a:pt x="0" y="0"/>
                </a:lnTo>
                <a:lnTo>
                  <a:pt x="0" y="489151"/>
                </a:lnTo>
                <a:lnTo>
                  <a:pt x="1636513" y="489151"/>
                </a:lnTo>
                <a:lnTo>
                  <a:pt x="1636513" y="0"/>
                </a:lnTo>
                <a:close/>
              </a:path>
            </a:pathLst>
          </a:custGeom>
          <a:blipFill rotWithShape="1">
            <a:blip r:embed="rId4">
              <a:alphaModFix amt="35000"/>
            </a:blip>
            <a:stretch>
              <a:fillRect b="0" l="-31931" r="-19404" t="0"/>
            </a:stretch>
          </a:blipFill>
          <a:ln>
            <a:noFill/>
          </a:ln>
        </p:spPr>
      </p:sp>
      <p:grpSp>
        <p:nvGrpSpPr>
          <p:cNvPr id="425" name="Google Shape;425;p33"/>
          <p:cNvGrpSpPr/>
          <p:nvPr/>
        </p:nvGrpSpPr>
        <p:grpSpPr>
          <a:xfrm>
            <a:off x="1172787" y="-102506"/>
            <a:ext cx="1431500" cy="1653629"/>
            <a:chOff x="0" y="-38100"/>
            <a:chExt cx="736600" cy="850900"/>
          </a:xfrm>
        </p:grpSpPr>
        <p:sp>
          <p:nvSpPr>
            <p:cNvPr id="426" name="Google Shape;426;p33"/>
            <p:cNvSpPr/>
            <p:nvPr/>
          </p:nvSpPr>
          <p:spPr>
            <a:xfrm>
              <a:off x="0" y="0"/>
              <a:ext cx="736600" cy="812800"/>
            </a:xfrm>
            <a:custGeom>
              <a:rect b="b" l="l" r="r" t="t"/>
              <a:pathLst>
                <a:path extrusionOk="0" h="812800" w="736600">
                  <a:moveTo>
                    <a:pt x="736600" y="0"/>
                  </a:moveTo>
                  <a:lnTo>
                    <a:pt x="736600" y="812800"/>
                  </a:lnTo>
                  <a:lnTo>
                    <a:pt x="368300" y="685800"/>
                  </a:lnTo>
                  <a:lnTo>
                    <a:pt x="0" y="812800"/>
                  </a:lnTo>
                  <a:lnTo>
                    <a:pt x="0" y="0"/>
                  </a:lnTo>
                  <a:lnTo>
                    <a:pt x="73660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427" name="Google Shape;427;p33"/>
            <p:cNvSpPr txBox="1"/>
            <p:nvPr/>
          </p:nvSpPr>
          <p:spPr>
            <a:xfrm>
              <a:off x="0" y="-38100"/>
              <a:ext cx="736600" cy="723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28" name="Google Shape;428;p33"/>
          <p:cNvSpPr/>
          <p:nvPr/>
        </p:nvSpPr>
        <p:spPr>
          <a:xfrm>
            <a:off x="1228663" y="198181"/>
            <a:ext cx="1375623" cy="1056958"/>
          </a:xfrm>
          <a:custGeom>
            <a:rect b="b" l="l" r="r" t="t"/>
            <a:pathLst>
              <a:path extrusionOk="0" h="1056958" w="1375623">
                <a:moveTo>
                  <a:pt x="0" y="0"/>
                </a:moveTo>
                <a:lnTo>
                  <a:pt x="1375623" y="0"/>
                </a:lnTo>
                <a:lnTo>
                  <a:pt x="1375623" y="1056958"/>
                </a:lnTo>
                <a:lnTo>
                  <a:pt x="0" y="105695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29" name="Google Shape;429;p33"/>
          <p:cNvSpPr/>
          <p:nvPr/>
        </p:nvSpPr>
        <p:spPr>
          <a:xfrm>
            <a:off x="10408259" y="3439851"/>
            <a:ext cx="4995201" cy="5974652"/>
          </a:xfrm>
          <a:custGeom>
            <a:rect b="b" l="l" r="r" t="t"/>
            <a:pathLst>
              <a:path extrusionOk="0" h="5974652" w="4995201">
                <a:moveTo>
                  <a:pt x="0" y="0"/>
                </a:moveTo>
                <a:lnTo>
                  <a:pt x="4995201" y="0"/>
                </a:lnTo>
                <a:lnTo>
                  <a:pt x="4995201" y="5974652"/>
                </a:lnTo>
                <a:lnTo>
                  <a:pt x="0" y="59746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30" name="Google Shape;430;p33"/>
          <p:cNvSpPr/>
          <p:nvPr/>
        </p:nvSpPr>
        <p:spPr>
          <a:xfrm>
            <a:off x="3286396" y="3439851"/>
            <a:ext cx="5679086" cy="5974652"/>
          </a:xfrm>
          <a:custGeom>
            <a:rect b="b" l="l" r="r" t="t"/>
            <a:pathLst>
              <a:path extrusionOk="0" h="5974652" w="5679086">
                <a:moveTo>
                  <a:pt x="0" y="0"/>
                </a:moveTo>
                <a:lnTo>
                  <a:pt x="5679087" y="0"/>
                </a:lnTo>
                <a:lnTo>
                  <a:pt x="5679087" y="5974652"/>
                </a:lnTo>
                <a:lnTo>
                  <a:pt x="0" y="59746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31" name="Google Shape;431;p33"/>
          <p:cNvSpPr txBox="1"/>
          <p:nvPr/>
        </p:nvSpPr>
        <p:spPr>
          <a:xfrm>
            <a:off x="7479721" y="1000125"/>
            <a:ext cx="5247622" cy="9334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5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5999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PRVŇÁČCI</a:t>
            </a:r>
            <a:endParaRPr/>
          </a:p>
        </p:txBody>
      </p:sp>
      <p:sp>
        <p:nvSpPr>
          <p:cNvPr id="432" name="Google Shape;432;p33"/>
          <p:cNvSpPr txBox="1"/>
          <p:nvPr/>
        </p:nvSpPr>
        <p:spPr>
          <a:xfrm>
            <a:off x="857123" y="2223198"/>
            <a:ext cx="16573753" cy="6889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431801" lvl="1" marL="863603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Arial"/>
              <a:buChar char="•"/>
            </a:pPr>
            <a:r>
              <a:rPr b="0" i="0" lang="en-US" sz="4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každý žák jako dárek dostává </a:t>
            </a:r>
            <a:r>
              <a:rPr b="1" i="0" lang="en-US" sz="4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sadu pro prvňáčky</a:t>
            </a:r>
            <a:r>
              <a:rPr b="0" i="0" lang="en-US" sz="4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a </a:t>
            </a:r>
            <a:r>
              <a:rPr b="1" i="0" lang="en-US" sz="4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aktovku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6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34"/>
          <p:cNvSpPr/>
          <p:nvPr/>
        </p:nvSpPr>
        <p:spPr>
          <a:xfrm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6663" l="0" r="0" t="-16664"/>
            </a:stretch>
          </a:blipFill>
          <a:ln>
            <a:noFill/>
          </a:ln>
        </p:spPr>
      </p:sp>
      <p:grpSp>
        <p:nvGrpSpPr>
          <p:cNvPr id="438" name="Google Shape;438;p34"/>
          <p:cNvGrpSpPr/>
          <p:nvPr/>
        </p:nvGrpSpPr>
        <p:grpSpPr>
          <a:xfrm>
            <a:off x="685547" y="514162"/>
            <a:ext cx="16916906" cy="9114015"/>
            <a:chOff x="0" y="-38100"/>
            <a:chExt cx="4455482" cy="2400399"/>
          </a:xfrm>
        </p:grpSpPr>
        <p:sp>
          <p:nvSpPr>
            <p:cNvPr id="439" name="Google Shape;439;p34"/>
            <p:cNvSpPr/>
            <p:nvPr/>
          </p:nvSpPr>
          <p:spPr>
            <a:xfrm>
              <a:off x="0" y="0"/>
              <a:ext cx="4455482" cy="2362299"/>
            </a:xfrm>
            <a:custGeom>
              <a:rect b="b" l="l" r="r" t="t"/>
              <a:pathLst>
                <a:path extrusionOk="0" h="2362299" w="4455482">
                  <a:moveTo>
                    <a:pt x="0" y="0"/>
                  </a:moveTo>
                  <a:lnTo>
                    <a:pt x="4455482" y="0"/>
                  </a:lnTo>
                  <a:lnTo>
                    <a:pt x="4455482" y="2362299"/>
                  </a:lnTo>
                  <a:lnTo>
                    <a:pt x="0" y="236229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95250">
              <a:solidFill>
                <a:srgbClr val="FFFFFF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440" name="Google Shape;440;p34"/>
            <p:cNvSpPr txBox="1"/>
            <p:nvPr/>
          </p:nvSpPr>
          <p:spPr>
            <a:xfrm>
              <a:off x="0" y="-38100"/>
              <a:ext cx="4455482" cy="240039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41" name="Google Shape;441;p34"/>
          <p:cNvSpPr/>
          <p:nvPr/>
        </p:nvSpPr>
        <p:spPr>
          <a:xfrm>
            <a:off x="1200725" y="1255139"/>
            <a:ext cx="1431500" cy="489151"/>
          </a:xfrm>
          <a:custGeom>
            <a:rect b="b" l="l" r="r" t="t"/>
            <a:pathLst>
              <a:path extrusionOk="0" h="489151" w="1431500">
                <a:moveTo>
                  <a:pt x="0" y="0"/>
                </a:moveTo>
                <a:lnTo>
                  <a:pt x="1431499" y="0"/>
                </a:lnTo>
                <a:lnTo>
                  <a:pt x="1431499" y="489152"/>
                </a:lnTo>
                <a:lnTo>
                  <a:pt x="0" y="4891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75000"/>
            </a:blip>
            <a:stretch>
              <a:fillRect b="0" l="-36505" r="-36505" t="0"/>
            </a:stretch>
          </a:blipFill>
          <a:ln>
            <a:noFill/>
          </a:ln>
        </p:spPr>
      </p:sp>
      <p:sp>
        <p:nvSpPr>
          <p:cNvPr id="442" name="Google Shape;442;p34"/>
          <p:cNvSpPr/>
          <p:nvPr/>
        </p:nvSpPr>
        <p:spPr>
          <a:xfrm rot="-5400000">
            <a:off x="1758092" y="516754"/>
            <a:ext cx="1636512" cy="489151"/>
          </a:xfrm>
          <a:custGeom>
            <a:rect b="b" l="l" r="r" t="t"/>
            <a:pathLst>
              <a:path extrusionOk="0" h="489151" w="1636512">
                <a:moveTo>
                  <a:pt x="0" y="0"/>
                </a:moveTo>
                <a:lnTo>
                  <a:pt x="1636512" y="0"/>
                </a:lnTo>
                <a:lnTo>
                  <a:pt x="1636512" y="489151"/>
                </a:lnTo>
                <a:lnTo>
                  <a:pt x="0" y="48915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35000"/>
            </a:blip>
            <a:stretch>
              <a:fillRect b="0" l="-19404" r="-31931" t="0"/>
            </a:stretch>
          </a:blipFill>
          <a:ln>
            <a:noFill/>
          </a:ln>
        </p:spPr>
      </p:sp>
      <p:sp>
        <p:nvSpPr>
          <p:cNvPr id="443" name="Google Shape;443;p34"/>
          <p:cNvSpPr/>
          <p:nvPr/>
        </p:nvSpPr>
        <p:spPr>
          <a:xfrm flipH="1" rot="-5400000">
            <a:off x="455019" y="516754"/>
            <a:ext cx="1636512" cy="489151"/>
          </a:xfrm>
          <a:custGeom>
            <a:rect b="b" l="l" r="r" t="t"/>
            <a:pathLst>
              <a:path extrusionOk="0" h="489151" w="1636512">
                <a:moveTo>
                  <a:pt x="1636513" y="0"/>
                </a:moveTo>
                <a:lnTo>
                  <a:pt x="0" y="0"/>
                </a:lnTo>
                <a:lnTo>
                  <a:pt x="0" y="489151"/>
                </a:lnTo>
                <a:lnTo>
                  <a:pt x="1636513" y="489151"/>
                </a:lnTo>
                <a:lnTo>
                  <a:pt x="1636513" y="0"/>
                </a:lnTo>
                <a:close/>
              </a:path>
            </a:pathLst>
          </a:custGeom>
          <a:blipFill rotWithShape="1">
            <a:blip r:embed="rId4">
              <a:alphaModFix amt="35000"/>
            </a:blip>
            <a:stretch>
              <a:fillRect b="0" l="-31931" r="-19404" t="0"/>
            </a:stretch>
          </a:blipFill>
          <a:ln>
            <a:noFill/>
          </a:ln>
        </p:spPr>
      </p:sp>
      <p:grpSp>
        <p:nvGrpSpPr>
          <p:cNvPr id="444" name="Google Shape;444;p34"/>
          <p:cNvGrpSpPr/>
          <p:nvPr/>
        </p:nvGrpSpPr>
        <p:grpSpPr>
          <a:xfrm>
            <a:off x="1200725" y="-74043"/>
            <a:ext cx="1431500" cy="1653629"/>
            <a:chOff x="0" y="-38100"/>
            <a:chExt cx="736600" cy="850900"/>
          </a:xfrm>
        </p:grpSpPr>
        <p:sp>
          <p:nvSpPr>
            <p:cNvPr id="445" name="Google Shape;445;p34"/>
            <p:cNvSpPr/>
            <p:nvPr/>
          </p:nvSpPr>
          <p:spPr>
            <a:xfrm>
              <a:off x="0" y="0"/>
              <a:ext cx="736600" cy="812800"/>
            </a:xfrm>
            <a:custGeom>
              <a:rect b="b" l="l" r="r" t="t"/>
              <a:pathLst>
                <a:path extrusionOk="0" h="812800" w="736600">
                  <a:moveTo>
                    <a:pt x="736600" y="0"/>
                  </a:moveTo>
                  <a:lnTo>
                    <a:pt x="736600" y="812800"/>
                  </a:lnTo>
                  <a:lnTo>
                    <a:pt x="368300" y="685800"/>
                  </a:lnTo>
                  <a:lnTo>
                    <a:pt x="0" y="812800"/>
                  </a:lnTo>
                  <a:lnTo>
                    <a:pt x="0" y="0"/>
                  </a:lnTo>
                  <a:lnTo>
                    <a:pt x="73660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446" name="Google Shape;446;p34"/>
            <p:cNvSpPr txBox="1"/>
            <p:nvPr/>
          </p:nvSpPr>
          <p:spPr>
            <a:xfrm>
              <a:off x="0" y="-38100"/>
              <a:ext cx="736600" cy="723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47" name="Google Shape;447;p34"/>
          <p:cNvSpPr/>
          <p:nvPr/>
        </p:nvSpPr>
        <p:spPr>
          <a:xfrm>
            <a:off x="1228663" y="198181"/>
            <a:ext cx="1375623" cy="1056958"/>
          </a:xfrm>
          <a:custGeom>
            <a:rect b="b" l="l" r="r" t="t"/>
            <a:pathLst>
              <a:path extrusionOk="0" h="1056958" w="1375623">
                <a:moveTo>
                  <a:pt x="0" y="0"/>
                </a:moveTo>
                <a:lnTo>
                  <a:pt x="1375623" y="0"/>
                </a:lnTo>
                <a:lnTo>
                  <a:pt x="1375623" y="1056958"/>
                </a:lnTo>
                <a:lnTo>
                  <a:pt x="0" y="105695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48" name="Google Shape;448;p34"/>
          <p:cNvSpPr/>
          <p:nvPr/>
        </p:nvSpPr>
        <p:spPr>
          <a:xfrm>
            <a:off x="855513" y="3460917"/>
            <a:ext cx="6259927" cy="3388186"/>
          </a:xfrm>
          <a:custGeom>
            <a:rect b="b" l="l" r="r" t="t"/>
            <a:pathLst>
              <a:path extrusionOk="0" h="3388186" w="6259927">
                <a:moveTo>
                  <a:pt x="0" y="0"/>
                </a:moveTo>
                <a:lnTo>
                  <a:pt x="6259928" y="0"/>
                </a:lnTo>
                <a:lnTo>
                  <a:pt x="6259928" y="3388186"/>
                </a:lnTo>
                <a:lnTo>
                  <a:pt x="0" y="338818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49" name="Google Shape;449;p34"/>
          <p:cNvSpPr txBox="1"/>
          <p:nvPr/>
        </p:nvSpPr>
        <p:spPr>
          <a:xfrm>
            <a:off x="6905416" y="2665018"/>
            <a:ext cx="10512983" cy="539327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410210" lvl="1" marL="820421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800"/>
              <a:buFont typeface="Arial"/>
              <a:buChar char="•"/>
            </a:pPr>
            <a:r>
              <a:rPr b="0" i="0" lang="en-US" sz="3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k výuce čtení a psaní užíváme </a:t>
            </a:r>
            <a:r>
              <a:rPr b="1" i="0" lang="en-US" sz="3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analyticko-syntetickou metodu</a:t>
            </a:r>
            <a:r>
              <a:rPr b="0" i="0" lang="en-US" sz="3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, se kterou máme dlouholeté zkušenosti</a:t>
            </a:r>
            <a:endParaRPr/>
          </a:p>
          <a:p>
            <a:pPr indent="-410210" lvl="1" marL="820421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800"/>
              <a:buFont typeface="Arial"/>
              <a:buChar char="•"/>
            </a:pPr>
            <a:r>
              <a:rPr b="0" i="0" lang="en-US" sz="3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v této metodě je při nácviku nového písmene slovo vyvozeno z mluvené řeči, dále je analyzováno na slabiky a hlásky, ke kterým jsou následně přiřazována písmena</a:t>
            </a:r>
            <a:endParaRPr/>
          </a:p>
        </p:txBody>
      </p:sp>
      <p:sp>
        <p:nvSpPr>
          <p:cNvPr id="450" name="Google Shape;450;p34"/>
          <p:cNvSpPr txBox="1"/>
          <p:nvPr/>
        </p:nvSpPr>
        <p:spPr>
          <a:xfrm>
            <a:off x="2820924" y="1000125"/>
            <a:ext cx="14597475" cy="9334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5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5999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ANALYTICKO-SYNTETICKÁ METODA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4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35"/>
          <p:cNvSpPr/>
          <p:nvPr/>
        </p:nvSpPr>
        <p:spPr>
          <a:xfrm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6663" l="0" r="0" t="-16664"/>
            </a:stretch>
          </a:blipFill>
          <a:ln>
            <a:noFill/>
          </a:ln>
        </p:spPr>
      </p:sp>
      <p:grpSp>
        <p:nvGrpSpPr>
          <p:cNvPr id="456" name="Google Shape;456;p35"/>
          <p:cNvGrpSpPr/>
          <p:nvPr/>
        </p:nvGrpSpPr>
        <p:grpSpPr>
          <a:xfrm>
            <a:off x="685547" y="514162"/>
            <a:ext cx="16916906" cy="9114015"/>
            <a:chOff x="0" y="-38100"/>
            <a:chExt cx="4455482" cy="2400399"/>
          </a:xfrm>
        </p:grpSpPr>
        <p:sp>
          <p:nvSpPr>
            <p:cNvPr id="457" name="Google Shape;457;p35"/>
            <p:cNvSpPr/>
            <p:nvPr/>
          </p:nvSpPr>
          <p:spPr>
            <a:xfrm>
              <a:off x="0" y="0"/>
              <a:ext cx="4455482" cy="2362299"/>
            </a:xfrm>
            <a:custGeom>
              <a:rect b="b" l="l" r="r" t="t"/>
              <a:pathLst>
                <a:path extrusionOk="0" h="2362299" w="4455482">
                  <a:moveTo>
                    <a:pt x="0" y="0"/>
                  </a:moveTo>
                  <a:lnTo>
                    <a:pt x="4455482" y="0"/>
                  </a:lnTo>
                  <a:lnTo>
                    <a:pt x="4455482" y="2362299"/>
                  </a:lnTo>
                  <a:lnTo>
                    <a:pt x="0" y="236229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95250">
              <a:solidFill>
                <a:srgbClr val="FFFFFF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458" name="Google Shape;458;p35"/>
            <p:cNvSpPr txBox="1"/>
            <p:nvPr/>
          </p:nvSpPr>
          <p:spPr>
            <a:xfrm>
              <a:off x="0" y="-38100"/>
              <a:ext cx="4455482" cy="240039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59" name="Google Shape;459;p35"/>
          <p:cNvSpPr/>
          <p:nvPr/>
        </p:nvSpPr>
        <p:spPr>
          <a:xfrm>
            <a:off x="1200725" y="1255139"/>
            <a:ext cx="1431500" cy="489151"/>
          </a:xfrm>
          <a:custGeom>
            <a:rect b="b" l="l" r="r" t="t"/>
            <a:pathLst>
              <a:path extrusionOk="0" h="489151" w="1431500">
                <a:moveTo>
                  <a:pt x="0" y="0"/>
                </a:moveTo>
                <a:lnTo>
                  <a:pt x="1431499" y="0"/>
                </a:lnTo>
                <a:lnTo>
                  <a:pt x="1431499" y="489152"/>
                </a:lnTo>
                <a:lnTo>
                  <a:pt x="0" y="4891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75000"/>
            </a:blip>
            <a:stretch>
              <a:fillRect b="0" l="-36505" r="-36505" t="0"/>
            </a:stretch>
          </a:blipFill>
          <a:ln>
            <a:noFill/>
          </a:ln>
        </p:spPr>
      </p:sp>
      <p:sp>
        <p:nvSpPr>
          <p:cNvPr id="460" name="Google Shape;460;p35"/>
          <p:cNvSpPr/>
          <p:nvPr/>
        </p:nvSpPr>
        <p:spPr>
          <a:xfrm rot="-5400000">
            <a:off x="1758092" y="516754"/>
            <a:ext cx="1636512" cy="489151"/>
          </a:xfrm>
          <a:custGeom>
            <a:rect b="b" l="l" r="r" t="t"/>
            <a:pathLst>
              <a:path extrusionOk="0" h="489151" w="1636512">
                <a:moveTo>
                  <a:pt x="0" y="0"/>
                </a:moveTo>
                <a:lnTo>
                  <a:pt x="1636512" y="0"/>
                </a:lnTo>
                <a:lnTo>
                  <a:pt x="1636512" y="489151"/>
                </a:lnTo>
                <a:lnTo>
                  <a:pt x="0" y="48915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35000"/>
            </a:blip>
            <a:stretch>
              <a:fillRect b="0" l="-19404" r="-31931" t="0"/>
            </a:stretch>
          </a:blipFill>
          <a:ln>
            <a:noFill/>
          </a:ln>
        </p:spPr>
      </p:sp>
      <p:sp>
        <p:nvSpPr>
          <p:cNvPr id="461" name="Google Shape;461;p35"/>
          <p:cNvSpPr/>
          <p:nvPr/>
        </p:nvSpPr>
        <p:spPr>
          <a:xfrm flipH="1" rot="-5400000">
            <a:off x="455019" y="516754"/>
            <a:ext cx="1636512" cy="489151"/>
          </a:xfrm>
          <a:custGeom>
            <a:rect b="b" l="l" r="r" t="t"/>
            <a:pathLst>
              <a:path extrusionOk="0" h="489151" w="1636512">
                <a:moveTo>
                  <a:pt x="1636513" y="0"/>
                </a:moveTo>
                <a:lnTo>
                  <a:pt x="0" y="0"/>
                </a:lnTo>
                <a:lnTo>
                  <a:pt x="0" y="489151"/>
                </a:lnTo>
                <a:lnTo>
                  <a:pt x="1636513" y="489151"/>
                </a:lnTo>
                <a:lnTo>
                  <a:pt x="1636513" y="0"/>
                </a:lnTo>
                <a:close/>
              </a:path>
            </a:pathLst>
          </a:custGeom>
          <a:blipFill rotWithShape="1">
            <a:blip r:embed="rId4">
              <a:alphaModFix amt="35000"/>
            </a:blip>
            <a:stretch>
              <a:fillRect b="0" l="-31931" r="-19404" t="0"/>
            </a:stretch>
          </a:blipFill>
          <a:ln>
            <a:noFill/>
          </a:ln>
        </p:spPr>
      </p:sp>
      <p:grpSp>
        <p:nvGrpSpPr>
          <p:cNvPr id="462" name="Google Shape;462;p35"/>
          <p:cNvGrpSpPr/>
          <p:nvPr/>
        </p:nvGrpSpPr>
        <p:grpSpPr>
          <a:xfrm>
            <a:off x="1200725" y="-74043"/>
            <a:ext cx="1431500" cy="1653629"/>
            <a:chOff x="0" y="-38100"/>
            <a:chExt cx="736600" cy="850900"/>
          </a:xfrm>
        </p:grpSpPr>
        <p:sp>
          <p:nvSpPr>
            <p:cNvPr id="463" name="Google Shape;463;p35"/>
            <p:cNvSpPr/>
            <p:nvPr/>
          </p:nvSpPr>
          <p:spPr>
            <a:xfrm>
              <a:off x="0" y="0"/>
              <a:ext cx="736600" cy="812800"/>
            </a:xfrm>
            <a:custGeom>
              <a:rect b="b" l="l" r="r" t="t"/>
              <a:pathLst>
                <a:path extrusionOk="0" h="812800" w="736600">
                  <a:moveTo>
                    <a:pt x="736600" y="0"/>
                  </a:moveTo>
                  <a:lnTo>
                    <a:pt x="736600" y="812800"/>
                  </a:lnTo>
                  <a:lnTo>
                    <a:pt x="368300" y="685800"/>
                  </a:lnTo>
                  <a:lnTo>
                    <a:pt x="0" y="812800"/>
                  </a:lnTo>
                  <a:lnTo>
                    <a:pt x="0" y="0"/>
                  </a:lnTo>
                  <a:lnTo>
                    <a:pt x="73660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464" name="Google Shape;464;p35"/>
            <p:cNvSpPr txBox="1"/>
            <p:nvPr/>
          </p:nvSpPr>
          <p:spPr>
            <a:xfrm>
              <a:off x="0" y="-38100"/>
              <a:ext cx="736600" cy="723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65" name="Google Shape;465;p35"/>
          <p:cNvSpPr/>
          <p:nvPr/>
        </p:nvSpPr>
        <p:spPr>
          <a:xfrm>
            <a:off x="1228663" y="198181"/>
            <a:ext cx="1375623" cy="1056958"/>
          </a:xfrm>
          <a:custGeom>
            <a:rect b="b" l="l" r="r" t="t"/>
            <a:pathLst>
              <a:path extrusionOk="0" h="1056958" w="1375623">
                <a:moveTo>
                  <a:pt x="0" y="0"/>
                </a:moveTo>
                <a:lnTo>
                  <a:pt x="1375623" y="0"/>
                </a:lnTo>
                <a:lnTo>
                  <a:pt x="1375623" y="1056958"/>
                </a:lnTo>
                <a:lnTo>
                  <a:pt x="0" y="105695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66" name="Google Shape;466;p35"/>
          <p:cNvSpPr/>
          <p:nvPr/>
        </p:nvSpPr>
        <p:spPr>
          <a:xfrm>
            <a:off x="685547" y="3020460"/>
            <a:ext cx="6060425" cy="5498644"/>
          </a:xfrm>
          <a:custGeom>
            <a:rect b="b" l="l" r="r" t="t"/>
            <a:pathLst>
              <a:path extrusionOk="0" h="5498644" w="6060425">
                <a:moveTo>
                  <a:pt x="0" y="0"/>
                </a:moveTo>
                <a:lnTo>
                  <a:pt x="6060424" y="0"/>
                </a:lnTo>
                <a:lnTo>
                  <a:pt x="6060424" y="5498643"/>
                </a:lnTo>
                <a:lnTo>
                  <a:pt x="0" y="549864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67" name="Google Shape;467;p35"/>
          <p:cNvSpPr txBox="1"/>
          <p:nvPr/>
        </p:nvSpPr>
        <p:spPr>
          <a:xfrm>
            <a:off x="6717409" y="3205423"/>
            <a:ext cx="10740798" cy="471359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410210" lvl="1" marL="820421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800"/>
              <a:buFont typeface="Arial"/>
              <a:buChar char="•"/>
            </a:pPr>
            <a:r>
              <a:rPr b="0" i="0" lang="en-US" sz="3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k výuce užíváme </a:t>
            </a:r>
            <a:r>
              <a:rPr b="1" i="0" lang="en-US" sz="3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ucelené řady učebnic</a:t>
            </a:r>
            <a:r>
              <a:rPr b="0" i="0" lang="en-US" sz="3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Nová škola nebo Studio 1+1</a:t>
            </a:r>
            <a:endParaRPr/>
          </a:p>
          <a:p>
            <a:pPr indent="-410210" lvl="1" marL="820421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800"/>
              <a:buFont typeface="Arial"/>
              <a:buChar char="•"/>
            </a:pPr>
            <a:r>
              <a:rPr b="0" i="0" lang="en-US" sz="3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dále používáme různé doplňkové materiály (např. k rozvoji čtenářské gramotnosti)</a:t>
            </a:r>
            <a:endParaRPr/>
          </a:p>
          <a:p>
            <a:pPr indent="-410210" lvl="1" marL="820421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800"/>
              <a:buFont typeface="Arial"/>
              <a:buChar char="•"/>
            </a:pPr>
            <a:r>
              <a:rPr b="0" i="0" lang="en-US" sz="3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využíváme také </a:t>
            </a:r>
            <a:r>
              <a:rPr b="1" i="0" lang="en-US" sz="3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interaktivní materiály a učebnice</a:t>
            </a:r>
            <a:endParaRPr/>
          </a:p>
        </p:txBody>
      </p:sp>
      <p:sp>
        <p:nvSpPr>
          <p:cNvPr id="468" name="Google Shape;468;p35"/>
          <p:cNvSpPr txBox="1"/>
          <p:nvPr/>
        </p:nvSpPr>
        <p:spPr>
          <a:xfrm>
            <a:off x="4645756" y="1000125"/>
            <a:ext cx="10491573" cy="9334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5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5999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VÝUKA ČESKÉHO JAZYKA</a:t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2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p36"/>
          <p:cNvSpPr/>
          <p:nvPr/>
        </p:nvSpPr>
        <p:spPr>
          <a:xfrm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6663" l="0" r="0" t="-16664"/>
            </a:stretch>
          </a:blipFill>
          <a:ln>
            <a:noFill/>
          </a:ln>
        </p:spPr>
      </p:sp>
      <p:grpSp>
        <p:nvGrpSpPr>
          <p:cNvPr id="474" name="Google Shape;474;p36"/>
          <p:cNvGrpSpPr/>
          <p:nvPr/>
        </p:nvGrpSpPr>
        <p:grpSpPr>
          <a:xfrm>
            <a:off x="685547" y="514162"/>
            <a:ext cx="16916906" cy="9114015"/>
            <a:chOff x="0" y="-38100"/>
            <a:chExt cx="4455482" cy="2400399"/>
          </a:xfrm>
        </p:grpSpPr>
        <p:sp>
          <p:nvSpPr>
            <p:cNvPr id="475" name="Google Shape;475;p36"/>
            <p:cNvSpPr/>
            <p:nvPr/>
          </p:nvSpPr>
          <p:spPr>
            <a:xfrm>
              <a:off x="0" y="0"/>
              <a:ext cx="4455482" cy="2362299"/>
            </a:xfrm>
            <a:custGeom>
              <a:rect b="b" l="l" r="r" t="t"/>
              <a:pathLst>
                <a:path extrusionOk="0" h="2362299" w="4455482">
                  <a:moveTo>
                    <a:pt x="0" y="0"/>
                  </a:moveTo>
                  <a:lnTo>
                    <a:pt x="4455482" y="0"/>
                  </a:lnTo>
                  <a:lnTo>
                    <a:pt x="4455482" y="2362299"/>
                  </a:lnTo>
                  <a:lnTo>
                    <a:pt x="0" y="236229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95250">
              <a:solidFill>
                <a:srgbClr val="FFFFFF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476" name="Google Shape;476;p36"/>
            <p:cNvSpPr txBox="1"/>
            <p:nvPr/>
          </p:nvSpPr>
          <p:spPr>
            <a:xfrm>
              <a:off x="0" y="-38100"/>
              <a:ext cx="4455482" cy="240039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77" name="Google Shape;477;p36"/>
          <p:cNvSpPr/>
          <p:nvPr/>
        </p:nvSpPr>
        <p:spPr>
          <a:xfrm>
            <a:off x="1200725" y="1255139"/>
            <a:ext cx="1431500" cy="489151"/>
          </a:xfrm>
          <a:custGeom>
            <a:rect b="b" l="l" r="r" t="t"/>
            <a:pathLst>
              <a:path extrusionOk="0" h="489151" w="1431500">
                <a:moveTo>
                  <a:pt x="0" y="0"/>
                </a:moveTo>
                <a:lnTo>
                  <a:pt x="1431499" y="0"/>
                </a:lnTo>
                <a:lnTo>
                  <a:pt x="1431499" y="489152"/>
                </a:lnTo>
                <a:lnTo>
                  <a:pt x="0" y="4891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75000"/>
            </a:blip>
            <a:stretch>
              <a:fillRect b="0" l="-36505" r="-36505" t="0"/>
            </a:stretch>
          </a:blipFill>
          <a:ln>
            <a:noFill/>
          </a:ln>
        </p:spPr>
      </p:sp>
      <p:sp>
        <p:nvSpPr>
          <p:cNvPr id="478" name="Google Shape;478;p36"/>
          <p:cNvSpPr/>
          <p:nvPr/>
        </p:nvSpPr>
        <p:spPr>
          <a:xfrm rot="-5400000">
            <a:off x="1758092" y="516754"/>
            <a:ext cx="1636512" cy="489151"/>
          </a:xfrm>
          <a:custGeom>
            <a:rect b="b" l="l" r="r" t="t"/>
            <a:pathLst>
              <a:path extrusionOk="0" h="489151" w="1636512">
                <a:moveTo>
                  <a:pt x="0" y="0"/>
                </a:moveTo>
                <a:lnTo>
                  <a:pt x="1636512" y="0"/>
                </a:lnTo>
                <a:lnTo>
                  <a:pt x="1636512" y="489151"/>
                </a:lnTo>
                <a:lnTo>
                  <a:pt x="0" y="48915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35000"/>
            </a:blip>
            <a:stretch>
              <a:fillRect b="0" l="-19404" r="-31931" t="0"/>
            </a:stretch>
          </a:blipFill>
          <a:ln>
            <a:noFill/>
          </a:ln>
        </p:spPr>
      </p:sp>
      <p:sp>
        <p:nvSpPr>
          <p:cNvPr id="479" name="Google Shape;479;p36"/>
          <p:cNvSpPr/>
          <p:nvPr/>
        </p:nvSpPr>
        <p:spPr>
          <a:xfrm flipH="1" rot="-5400000">
            <a:off x="455019" y="516754"/>
            <a:ext cx="1636512" cy="489151"/>
          </a:xfrm>
          <a:custGeom>
            <a:rect b="b" l="l" r="r" t="t"/>
            <a:pathLst>
              <a:path extrusionOk="0" h="489151" w="1636512">
                <a:moveTo>
                  <a:pt x="1636513" y="0"/>
                </a:moveTo>
                <a:lnTo>
                  <a:pt x="0" y="0"/>
                </a:lnTo>
                <a:lnTo>
                  <a:pt x="0" y="489151"/>
                </a:lnTo>
                <a:lnTo>
                  <a:pt x="1636513" y="489151"/>
                </a:lnTo>
                <a:lnTo>
                  <a:pt x="1636513" y="0"/>
                </a:lnTo>
                <a:close/>
              </a:path>
            </a:pathLst>
          </a:custGeom>
          <a:blipFill rotWithShape="1">
            <a:blip r:embed="rId4">
              <a:alphaModFix amt="35000"/>
            </a:blip>
            <a:stretch>
              <a:fillRect b="0" l="-31931" r="-19404" t="0"/>
            </a:stretch>
          </a:blipFill>
          <a:ln>
            <a:noFill/>
          </a:ln>
        </p:spPr>
      </p:sp>
      <p:grpSp>
        <p:nvGrpSpPr>
          <p:cNvPr id="480" name="Google Shape;480;p36"/>
          <p:cNvGrpSpPr/>
          <p:nvPr/>
        </p:nvGrpSpPr>
        <p:grpSpPr>
          <a:xfrm>
            <a:off x="1200725" y="-74043"/>
            <a:ext cx="1431500" cy="1653629"/>
            <a:chOff x="0" y="-38100"/>
            <a:chExt cx="736600" cy="850900"/>
          </a:xfrm>
        </p:grpSpPr>
        <p:sp>
          <p:nvSpPr>
            <p:cNvPr id="481" name="Google Shape;481;p36"/>
            <p:cNvSpPr/>
            <p:nvPr/>
          </p:nvSpPr>
          <p:spPr>
            <a:xfrm>
              <a:off x="0" y="0"/>
              <a:ext cx="736600" cy="812800"/>
            </a:xfrm>
            <a:custGeom>
              <a:rect b="b" l="l" r="r" t="t"/>
              <a:pathLst>
                <a:path extrusionOk="0" h="812800" w="736600">
                  <a:moveTo>
                    <a:pt x="736600" y="0"/>
                  </a:moveTo>
                  <a:lnTo>
                    <a:pt x="736600" y="812800"/>
                  </a:lnTo>
                  <a:lnTo>
                    <a:pt x="368300" y="685800"/>
                  </a:lnTo>
                  <a:lnTo>
                    <a:pt x="0" y="812800"/>
                  </a:lnTo>
                  <a:lnTo>
                    <a:pt x="0" y="0"/>
                  </a:lnTo>
                  <a:lnTo>
                    <a:pt x="73660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482" name="Google Shape;482;p36"/>
            <p:cNvSpPr txBox="1"/>
            <p:nvPr/>
          </p:nvSpPr>
          <p:spPr>
            <a:xfrm>
              <a:off x="0" y="-38100"/>
              <a:ext cx="736600" cy="723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83" name="Google Shape;483;p36"/>
          <p:cNvSpPr/>
          <p:nvPr/>
        </p:nvSpPr>
        <p:spPr>
          <a:xfrm>
            <a:off x="1228663" y="198181"/>
            <a:ext cx="1375623" cy="1056958"/>
          </a:xfrm>
          <a:custGeom>
            <a:rect b="b" l="l" r="r" t="t"/>
            <a:pathLst>
              <a:path extrusionOk="0" h="1056958" w="1375623">
                <a:moveTo>
                  <a:pt x="0" y="0"/>
                </a:moveTo>
                <a:lnTo>
                  <a:pt x="1375623" y="0"/>
                </a:lnTo>
                <a:lnTo>
                  <a:pt x="1375623" y="1056958"/>
                </a:lnTo>
                <a:lnTo>
                  <a:pt x="0" y="105695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84" name="Google Shape;484;p36"/>
          <p:cNvSpPr/>
          <p:nvPr/>
        </p:nvSpPr>
        <p:spPr>
          <a:xfrm>
            <a:off x="812095" y="3134353"/>
            <a:ext cx="6617355" cy="4632149"/>
          </a:xfrm>
          <a:custGeom>
            <a:rect b="b" l="l" r="r" t="t"/>
            <a:pathLst>
              <a:path extrusionOk="0" h="4632149" w="6617355">
                <a:moveTo>
                  <a:pt x="0" y="0"/>
                </a:moveTo>
                <a:lnTo>
                  <a:pt x="6617355" y="0"/>
                </a:lnTo>
                <a:lnTo>
                  <a:pt x="6617355" y="4632148"/>
                </a:lnTo>
                <a:lnTo>
                  <a:pt x="0" y="463214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85" name="Google Shape;485;p36"/>
          <p:cNvSpPr txBox="1"/>
          <p:nvPr/>
        </p:nvSpPr>
        <p:spPr>
          <a:xfrm>
            <a:off x="7429450" y="2854953"/>
            <a:ext cx="9829850" cy="539327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410209" lvl="1" marL="820419" marR="0" rtl="0" algn="l">
              <a:lnSpc>
                <a:spcPct val="14001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799"/>
              <a:buFont typeface="Arial"/>
              <a:buChar char="•"/>
            </a:pPr>
            <a:r>
              <a:rPr b="0" i="0" lang="en-US" sz="3799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k výuce užíváme </a:t>
            </a:r>
            <a:r>
              <a:rPr b="1" i="0" lang="en-US" sz="3799" u="none" cap="none" strike="noStrike">
                <a:solidFill>
                  <a:srgbClr val="FFFEFE"/>
                </a:solidFill>
                <a:latin typeface="Arial"/>
                <a:ea typeface="Arial"/>
                <a:cs typeface="Arial"/>
                <a:sym typeface="Arial"/>
              </a:rPr>
              <a:t>ucelené řady učebnic</a:t>
            </a:r>
            <a:r>
              <a:rPr b="0" i="0" lang="en-US" sz="3799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Nová škola - </a:t>
            </a:r>
            <a:r>
              <a:rPr b="1" i="0" lang="en-US" sz="3799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Matýskova matematika</a:t>
            </a:r>
            <a:endParaRPr/>
          </a:p>
          <a:p>
            <a:pPr indent="-410209" lvl="1" marL="820419" marR="0" rtl="0" algn="l">
              <a:lnSpc>
                <a:spcPct val="14001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799"/>
              <a:buFont typeface="Arial"/>
              <a:buChar char="•"/>
            </a:pPr>
            <a:r>
              <a:rPr b="0" i="0" lang="en-US" sz="3799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učebnice podporují rozvoj </a:t>
            </a:r>
            <a:r>
              <a:rPr b="1" i="0" lang="en-US" sz="3799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logického myšlení</a:t>
            </a:r>
            <a:r>
              <a:rPr b="0" i="0" lang="en-US" sz="3799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, kladou důraz na </a:t>
            </a:r>
            <a:r>
              <a:rPr b="1" i="0" lang="en-US" sz="3799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finanční gramotnost</a:t>
            </a:r>
            <a:endParaRPr/>
          </a:p>
          <a:p>
            <a:pPr indent="-410209" lvl="1" marL="820419" marR="0" rtl="0" algn="l">
              <a:lnSpc>
                <a:spcPct val="14001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799"/>
              <a:buFont typeface="Arial"/>
              <a:buChar char="•"/>
            </a:pPr>
            <a:r>
              <a:rPr b="0" i="0" lang="en-US" sz="3799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využíváme </a:t>
            </a:r>
            <a:r>
              <a:rPr b="1" i="0" lang="en-US" sz="3799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interaktivní učebnice</a:t>
            </a:r>
            <a:endParaRPr/>
          </a:p>
          <a:p>
            <a:pPr indent="-410209" lvl="1" marL="820419" marR="0" rtl="0" algn="l">
              <a:lnSpc>
                <a:spcPct val="14001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799"/>
              <a:buFont typeface="Arial"/>
              <a:buChar char="•"/>
            </a:pPr>
            <a:r>
              <a:rPr b="1" i="0" lang="en-US" sz="3799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výuková videa</a:t>
            </a:r>
            <a:r>
              <a:rPr b="0" i="0" lang="en-US" sz="3799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k jednotlivým stránkám učebnice</a:t>
            </a:r>
            <a:endParaRPr/>
          </a:p>
        </p:txBody>
      </p:sp>
      <p:sp>
        <p:nvSpPr>
          <p:cNvPr id="486" name="Google Shape;486;p36"/>
          <p:cNvSpPr txBox="1"/>
          <p:nvPr/>
        </p:nvSpPr>
        <p:spPr>
          <a:xfrm>
            <a:off x="5535619" y="1000125"/>
            <a:ext cx="8684083" cy="9334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5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5999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VÝUKA MATEMATIKY</a:t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0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p37"/>
          <p:cNvSpPr/>
          <p:nvPr/>
        </p:nvSpPr>
        <p:spPr>
          <a:xfrm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6663" l="0" r="0" t="-16664"/>
            </a:stretch>
          </a:blipFill>
          <a:ln>
            <a:noFill/>
          </a:ln>
        </p:spPr>
      </p:sp>
      <p:grpSp>
        <p:nvGrpSpPr>
          <p:cNvPr id="492" name="Google Shape;492;p37"/>
          <p:cNvGrpSpPr/>
          <p:nvPr/>
        </p:nvGrpSpPr>
        <p:grpSpPr>
          <a:xfrm>
            <a:off x="685547" y="514162"/>
            <a:ext cx="16916906" cy="9114015"/>
            <a:chOff x="0" y="-38100"/>
            <a:chExt cx="4455482" cy="2400399"/>
          </a:xfrm>
        </p:grpSpPr>
        <p:sp>
          <p:nvSpPr>
            <p:cNvPr id="493" name="Google Shape;493;p37"/>
            <p:cNvSpPr/>
            <p:nvPr/>
          </p:nvSpPr>
          <p:spPr>
            <a:xfrm>
              <a:off x="0" y="0"/>
              <a:ext cx="4455482" cy="2362299"/>
            </a:xfrm>
            <a:custGeom>
              <a:rect b="b" l="l" r="r" t="t"/>
              <a:pathLst>
                <a:path extrusionOk="0" h="2362299" w="4455482">
                  <a:moveTo>
                    <a:pt x="0" y="0"/>
                  </a:moveTo>
                  <a:lnTo>
                    <a:pt x="4455482" y="0"/>
                  </a:lnTo>
                  <a:lnTo>
                    <a:pt x="4455482" y="2362299"/>
                  </a:lnTo>
                  <a:lnTo>
                    <a:pt x="0" y="236229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95250">
              <a:solidFill>
                <a:srgbClr val="FFFFFF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494" name="Google Shape;494;p37"/>
            <p:cNvSpPr txBox="1"/>
            <p:nvPr/>
          </p:nvSpPr>
          <p:spPr>
            <a:xfrm>
              <a:off x="0" y="-38100"/>
              <a:ext cx="4455482" cy="240039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95" name="Google Shape;495;p37"/>
          <p:cNvSpPr/>
          <p:nvPr/>
        </p:nvSpPr>
        <p:spPr>
          <a:xfrm>
            <a:off x="1200725" y="1255139"/>
            <a:ext cx="1431500" cy="489151"/>
          </a:xfrm>
          <a:custGeom>
            <a:rect b="b" l="l" r="r" t="t"/>
            <a:pathLst>
              <a:path extrusionOk="0" h="489151" w="1431500">
                <a:moveTo>
                  <a:pt x="0" y="0"/>
                </a:moveTo>
                <a:lnTo>
                  <a:pt x="1431499" y="0"/>
                </a:lnTo>
                <a:lnTo>
                  <a:pt x="1431499" y="489152"/>
                </a:lnTo>
                <a:lnTo>
                  <a:pt x="0" y="4891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75000"/>
            </a:blip>
            <a:stretch>
              <a:fillRect b="0" l="-36505" r="-36505" t="0"/>
            </a:stretch>
          </a:blipFill>
          <a:ln>
            <a:noFill/>
          </a:ln>
        </p:spPr>
      </p:sp>
      <p:sp>
        <p:nvSpPr>
          <p:cNvPr id="496" name="Google Shape;496;p37"/>
          <p:cNvSpPr/>
          <p:nvPr/>
        </p:nvSpPr>
        <p:spPr>
          <a:xfrm rot="-5400000">
            <a:off x="1758092" y="516754"/>
            <a:ext cx="1636512" cy="489151"/>
          </a:xfrm>
          <a:custGeom>
            <a:rect b="b" l="l" r="r" t="t"/>
            <a:pathLst>
              <a:path extrusionOk="0" h="489151" w="1636512">
                <a:moveTo>
                  <a:pt x="0" y="0"/>
                </a:moveTo>
                <a:lnTo>
                  <a:pt x="1636512" y="0"/>
                </a:lnTo>
                <a:lnTo>
                  <a:pt x="1636512" y="489151"/>
                </a:lnTo>
                <a:lnTo>
                  <a:pt x="0" y="48915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35000"/>
            </a:blip>
            <a:stretch>
              <a:fillRect b="0" l="-19404" r="-31931" t="0"/>
            </a:stretch>
          </a:blipFill>
          <a:ln>
            <a:noFill/>
          </a:ln>
        </p:spPr>
      </p:sp>
      <p:sp>
        <p:nvSpPr>
          <p:cNvPr id="497" name="Google Shape;497;p37"/>
          <p:cNvSpPr/>
          <p:nvPr/>
        </p:nvSpPr>
        <p:spPr>
          <a:xfrm flipH="1" rot="-5400000">
            <a:off x="455019" y="516754"/>
            <a:ext cx="1636512" cy="489151"/>
          </a:xfrm>
          <a:custGeom>
            <a:rect b="b" l="l" r="r" t="t"/>
            <a:pathLst>
              <a:path extrusionOk="0" h="489151" w="1636512">
                <a:moveTo>
                  <a:pt x="1636513" y="0"/>
                </a:moveTo>
                <a:lnTo>
                  <a:pt x="0" y="0"/>
                </a:lnTo>
                <a:lnTo>
                  <a:pt x="0" y="489151"/>
                </a:lnTo>
                <a:lnTo>
                  <a:pt x="1636513" y="489151"/>
                </a:lnTo>
                <a:lnTo>
                  <a:pt x="1636513" y="0"/>
                </a:lnTo>
                <a:close/>
              </a:path>
            </a:pathLst>
          </a:custGeom>
          <a:blipFill rotWithShape="1">
            <a:blip r:embed="rId4">
              <a:alphaModFix amt="35000"/>
            </a:blip>
            <a:stretch>
              <a:fillRect b="0" l="-31931" r="-19404" t="0"/>
            </a:stretch>
          </a:blipFill>
          <a:ln>
            <a:noFill/>
          </a:ln>
        </p:spPr>
      </p:sp>
      <p:grpSp>
        <p:nvGrpSpPr>
          <p:cNvPr id="498" name="Google Shape;498;p37"/>
          <p:cNvGrpSpPr/>
          <p:nvPr/>
        </p:nvGrpSpPr>
        <p:grpSpPr>
          <a:xfrm>
            <a:off x="1200725" y="-74043"/>
            <a:ext cx="1431500" cy="1653629"/>
            <a:chOff x="0" y="-38100"/>
            <a:chExt cx="736600" cy="850900"/>
          </a:xfrm>
        </p:grpSpPr>
        <p:sp>
          <p:nvSpPr>
            <p:cNvPr id="499" name="Google Shape;499;p37"/>
            <p:cNvSpPr/>
            <p:nvPr/>
          </p:nvSpPr>
          <p:spPr>
            <a:xfrm>
              <a:off x="0" y="0"/>
              <a:ext cx="736600" cy="812800"/>
            </a:xfrm>
            <a:custGeom>
              <a:rect b="b" l="l" r="r" t="t"/>
              <a:pathLst>
                <a:path extrusionOk="0" h="812800" w="736600">
                  <a:moveTo>
                    <a:pt x="736600" y="0"/>
                  </a:moveTo>
                  <a:lnTo>
                    <a:pt x="736600" y="812800"/>
                  </a:lnTo>
                  <a:lnTo>
                    <a:pt x="368300" y="685800"/>
                  </a:lnTo>
                  <a:lnTo>
                    <a:pt x="0" y="812800"/>
                  </a:lnTo>
                  <a:lnTo>
                    <a:pt x="0" y="0"/>
                  </a:lnTo>
                  <a:lnTo>
                    <a:pt x="73660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500" name="Google Shape;500;p37"/>
            <p:cNvSpPr txBox="1"/>
            <p:nvPr/>
          </p:nvSpPr>
          <p:spPr>
            <a:xfrm>
              <a:off x="0" y="-38100"/>
              <a:ext cx="736600" cy="723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01" name="Google Shape;501;p37"/>
          <p:cNvSpPr txBox="1"/>
          <p:nvPr/>
        </p:nvSpPr>
        <p:spPr>
          <a:xfrm>
            <a:off x="6183115" y="3296353"/>
            <a:ext cx="11076185" cy="47768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417749" lvl="1" marL="835499" marR="0" rtl="0" algn="l">
              <a:lnSpc>
                <a:spcPct val="140046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868"/>
              <a:buFont typeface="Arial"/>
              <a:buChar char="•"/>
            </a:pPr>
            <a:r>
              <a:rPr b="1" i="0" lang="en-US" sz="3868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povinná výuka</a:t>
            </a:r>
            <a:r>
              <a:rPr b="0" i="0" lang="en-US" sz="3868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angličtiny </a:t>
            </a:r>
            <a:r>
              <a:rPr b="1" i="0" lang="en-US" sz="3868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od 1. ročníku</a:t>
            </a:r>
            <a:r>
              <a:rPr b="0" i="0" lang="en-US" sz="3868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- začínáme </a:t>
            </a:r>
            <a:r>
              <a:rPr b="1" i="0" lang="en-US" sz="3868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audio-orálním kurzem</a:t>
            </a:r>
            <a:r>
              <a:rPr b="0" i="0" lang="en-US" sz="3868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  <a:p>
            <a:pPr indent="-417749" lvl="1" marL="835499" marR="0" rtl="0" algn="l">
              <a:lnSpc>
                <a:spcPct val="140046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868"/>
              <a:buFont typeface="Arial"/>
              <a:buChar char="•"/>
            </a:pPr>
            <a:r>
              <a:rPr b="0" i="0" lang="en-US" sz="3868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ve 3. a 4. třídě – sada </a:t>
            </a:r>
            <a:r>
              <a:rPr b="1" i="0" lang="en-US" sz="3868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FunPark</a:t>
            </a:r>
            <a:endParaRPr/>
          </a:p>
          <a:p>
            <a:pPr indent="-410210" lvl="1" marL="820421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800"/>
              <a:buFont typeface="Arial"/>
              <a:buChar char="•"/>
            </a:pPr>
            <a:r>
              <a:rPr b="0" i="0" lang="en-US" sz="3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v 5. ročníku přecházíme na učebnici </a:t>
            </a:r>
            <a:r>
              <a:rPr b="1" i="0" lang="en-US" sz="3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Spark 1</a:t>
            </a:r>
            <a:r>
              <a:rPr b="0" i="0" lang="en-US" sz="3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, která je užívaná i na ZŠ ve Velké Bystřici,</a:t>
            </a:r>
            <a:endParaRPr/>
          </a:p>
          <a:p>
            <a:pPr indent="0" lvl="0" marL="0" marR="0" rtl="0" algn="l">
              <a:lnSpc>
                <a:spcPct val="14004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868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      což umožňuje</a:t>
            </a:r>
            <a:r>
              <a:rPr b="1" lang="en-US" sz="3868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plynulý přechod </a:t>
            </a:r>
            <a:endParaRPr/>
          </a:p>
          <a:p>
            <a:pPr indent="0" lvl="0" marL="0" marR="0" rtl="0" algn="l">
              <a:lnSpc>
                <a:spcPct val="14004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868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      na druhý stupeň</a:t>
            </a:r>
            <a:endParaRPr/>
          </a:p>
        </p:txBody>
      </p:sp>
      <p:sp>
        <p:nvSpPr>
          <p:cNvPr id="502" name="Google Shape;502;p37"/>
          <p:cNvSpPr/>
          <p:nvPr/>
        </p:nvSpPr>
        <p:spPr>
          <a:xfrm>
            <a:off x="1228663" y="198181"/>
            <a:ext cx="1375623" cy="1056958"/>
          </a:xfrm>
          <a:custGeom>
            <a:rect b="b" l="l" r="r" t="t"/>
            <a:pathLst>
              <a:path extrusionOk="0" h="1056958" w="1375623">
                <a:moveTo>
                  <a:pt x="0" y="0"/>
                </a:moveTo>
                <a:lnTo>
                  <a:pt x="1375623" y="0"/>
                </a:lnTo>
                <a:lnTo>
                  <a:pt x="1375623" y="1056958"/>
                </a:lnTo>
                <a:lnTo>
                  <a:pt x="0" y="105695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03" name="Google Shape;503;p37"/>
          <p:cNvSpPr/>
          <p:nvPr/>
        </p:nvSpPr>
        <p:spPr>
          <a:xfrm>
            <a:off x="1028700" y="2259023"/>
            <a:ext cx="2231198" cy="3196883"/>
          </a:xfrm>
          <a:custGeom>
            <a:rect b="b" l="l" r="r" t="t"/>
            <a:pathLst>
              <a:path extrusionOk="0" h="3196883" w="2231198">
                <a:moveTo>
                  <a:pt x="0" y="0"/>
                </a:moveTo>
                <a:lnTo>
                  <a:pt x="2231198" y="0"/>
                </a:lnTo>
                <a:lnTo>
                  <a:pt x="2231198" y="3196883"/>
                </a:lnTo>
                <a:lnTo>
                  <a:pt x="0" y="319688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04" name="Google Shape;504;p37"/>
          <p:cNvSpPr/>
          <p:nvPr/>
        </p:nvSpPr>
        <p:spPr>
          <a:xfrm>
            <a:off x="3952303" y="2259023"/>
            <a:ext cx="2230812" cy="3196883"/>
          </a:xfrm>
          <a:custGeom>
            <a:rect b="b" l="l" r="r" t="t"/>
            <a:pathLst>
              <a:path extrusionOk="0" h="3196883" w="2230812">
                <a:moveTo>
                  <a:pt x="0" y="0"/>
                </a:moveTo>
                <a:lnTo>
                  <a:pt x="2230812" y="0"/>
                </a:lnTo>
                <a:lnTo>
                  <a:pt x="2230812" y="3196883"/>
                </a:lnTo>
                <a:lnTo>
                  <a:pt x="0" y="319688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05" name="Google Shape;505;p37"/>
          <p:cNvSpPr/>
          <p:nvPr/>
        </p:nvSpPr>
        <p:spPr>
          <a:xfrm>
            <a:off x="2331773" y="5684506"/>
            <a:ext cx="2623720" cy="3700781"/>
          </a:xfrm>
          <a:custGeom>
            <a:rect b="b" l="l" r="r" t="t"/>
            <a:pathLst>
              <a:path extrusionOk="0" h="3700781" w="2623720">
                <a:moveTo>
                  <a:pt x="0" y="0"/>
                </a:moveTo>
                <a:lnTo>
                  <a:pt x="2623720" y="0"/>
                </a:lnTo>
                <a:lnTo>
                  <a:pt x="2623720" y="3700780"/>
                </a:lnTo>
                <a:lnTo>
                  <a:pt x="0" y="370078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06" name="Google Shape;506;p37"/>
          <p:cNvSpPr txBox="1"/>
          <p:nvPr/>
        </p:nvSpPr>
        <p:spPr>
          <a:xfrm>
            <a:off x="3952303" y="1000125"/>
            <a:ext cx="12165174" cy="9334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5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5999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VÝUKA ANGLICKÉHO JAZYKA</a:t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0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p38"/>
          <p:cNvSpPr/>
          <p:nvPr/>
        </p:nvSpPr>
        <p:spPr>
          <a:xfrm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6663" l="0" r="0" t="-16664"/>
            </a:stretch>
          </a:blipFill>
          <a:ln>
            <a:noFill/>
          </a:ln>
        </p:spPr>
      </p:sp>
      <p:grpSp>
        <p:nvGrpSpPr>
          <p:cNvPr id="512" name="Google Shape;512;p38"/>
          <p:cNvGrpSpPr/>
          <p:nvPr/>
        </p:nvGrpSpPr>
        <p:grpSpPr>
          <a:xfrm>
            <a:off x="685547" y="514162"/>
            <a:ext cx="16916906" cy="9114015"/>
            <a:chOff x="0" y="-38100"/>
            <a:chExt cx="4455482" cy="2400399"/>
          </a:xfrm>
        </p:grpSpPr>
        <p:sp>
          <p:nvSpPr>
            <p:cNvPr id="513" name="Google Shape;513;p38"/>
            <p:cNvSpPr/>
            <p:nvPr/>
          </p:nvSpPr>
          <p:spPr>
            <a:xfrm>
              <a:off x="0" y="0"/>
              <a:ext cx="4455482" cy="2362299"/>
            </a:xfrm>
            <a:custGeom>
              <a:rect b="b" l="l" r="r" t="t"/>
              <a:pathLst>
                <a:path extrusionOk="0" h="2362299" w="4455482">
                  <a:moveTo>
                    <a:pt x="0" y="0"/>
                  </a:moveTo>
                  <a:lnTo>
                    <a:pt x="4455482" y="0"/>
                  </a:lnTo>
                  <a:lnTo>
                    <a:pt x="4455482" y="2362299"/>
                  </a:lnTo>
                  <a:lnTo>
                    <a:pt x="0" y="236229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95250">
              <a:solidFill>
                <a:srgbClr val="FFFFFF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514" name="Google Shape;514;p38"/>
            <p:cNvSpPr txBox="1"/>
            <p:nvPr/>
          </p:nvSpPr>
          <p:spPr>
            <a:xfrm>
              <a:off x="0" y="-38100"/>
              <a:ext cx="4455482" cy="240039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15" name="Google Shape;515;p38"/>
          <p:cNvSpPr/>
          <p:nvPr/>
        </p:nvSpPr>
        <p:spPr>
          <a:xfrm>
            <a:off x="1200725" y="1255139"/>
            <a:ext cx="1431500" cy="489151"/>
          </a:xfrm>
          <a:custGeom>
            <a:rect b="b" l="l" r="r" t="t"/>
            <a:pathLst>
              <a:path extrusionOk="0" h="489151" w="1431500">
                <a:moveTo>
                  <a:pt x="0" y="0"/>
                </a:moveTo>
                <a:lnTo>
                  <a:pt x="1431499" y="0"/>
                </a:lnTo>
                <a:lnTo>
                  <a:pt x="1431499" y="489152"/>
                </a:lnTo>
                <a:lnTo>
                  <a:pt x="0" y="4891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75000"/>
            </a:blip>
            <a:stretch>
              <a:fillRect b="0" l="-36505" r="-36505" t="0"/>
            </a:stretch>
          </a:blipFill>
          <a:ln>
            <a:noFill/>
          </a:ln>
        </p:spPr>
      </p:sp>
      <p:sp>
        <p:nvSpPr>
          <p:cNvPr id="516" name="Google Shape;516;p38"/>
          <p:cNvSpPr/>
          <p:nvPr/>
        </p:nvSpPr>
        <p:spPr>
          <a:xfrm rot="-5400000">
            <a:off x="1758092" y="516754"/>
            <a:ext cx="1636512" cy="489151"/>
          </a:xfrm>
          <a:custGeom>
            <a:rect b="b" l="l" r="r" t="t"/>
            <a:pathLst>
              <a:path extrusionOk="0" h="489151" w="1636512">
                <a:moveTo>
                  <a:pt x="0" y="0"/>
                </a:moveTo>
                <a:lnTo>
                  <a:pt x="1636512" y="0"/>
                </a:lnTo>
                <a:lnTo>
                  <a:pt x="1636512" y="489151"/>
                </a:lnTo>
                <a:lnTo>
                  <a:pt x="0" y="48915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35000"/>
            </a:blip>
            <a:stretch>
              <a:fillRect b="0" l="-19404" r="-31931" t="0"/>
            </a:stretch>
          </a:blipFill>
          <a:ln>
            <a:noFill/>
          </a:ln>
        </p:spPr>
      </p:sp>
      <p:sp>
        <p:nvSpPr>
          <p:cNvPr id="517" name="Google Shape;517;p38"/>
          <p:cNvSpPr/>
          <p:nvPr/>
        </p:nvSpPr>
        <p:spPr>
          <a:xfrm flipH="1" rot="-5400000">
            <a:off x="455019" y="516754"/>
            <a:ext cx="1636512" cy="489151"/>
          </a:xfrm>
          <a:custGeom>
            <a:rect b="b" l="l" r="r" t="t"/>
            <a:pathLst>
              <a:path extrusionOk="0" h="489151" w="1636512">
                <a:moveTo>
                  <a:pt x="1636513" y="0"/>
                </a:moveTo>
                <a:lnTo>
                  <a:pt x="0" y="0"/>
                </a:lnTo>
                <a:lnTo>
                  <a:pt x="0" y="489151"/>
                </a:lnTo>
                <a:lnTo>
                  <a:pt x="1636513" y="489151"/>
                </a:lnTo>
                <a:lnTo>
                  <a:pt x="1636513" y="0"/>
                </a:lnTo>
                <a:close/>
              </a:path>
            </a:pathLst>
          </a:custGeom>
          <a:blipFill rotWithShape="1">
            <a:blip r:embed="rId4">
              <a:alphaModFix amt="35000"/>
            </a:blip>
            <a:stretch>
              <a:fillRect b="0" l="-31931" r="-19404" t="0"/>
            </a:stretch>
          </a:blipFill>
          <a:ln>
            <a:noFill/>
          </a:ln>
        </p:spPr>
      </p:sp>
      <p:grpSp>
        <p:nvGrpSpPr>
          <p:cNvPr id="518" name="Google Shape;518;p38"/>
          <p:cNvGrpSpPr/>
          <p:nvPr/>
        </p:nvGrpSpPr>
        <p:grpSpPr>
          <a:xfrm>
            <a:off x="1200725" y="-74043"/>
            <a:ext cx="1431500" cy="1653629"/>
            <a:chOff x="0" y="-38100"/>
            <a:chExt cx="736600" cy="850900"/>
          </a:xfrm>
        </p:grpSpPr>
        <p:sp>
          <p:nvSpPr>
            <p:cNvPr id="519" name="Google Shape;519;p38"/>
            <p:cNvSpPr/>
            <p:nvPr/>
          </p:nvSpPr>
          <p:spPr>
            <a:xfrm>
              <a:off x="0" y="0"/>
              <a:ext cx="736600" cy="812800"/>
            </a:xfrm>
            <a:custGeom>
              <a:rect b="b" l="l" r="r" t="t"/>
              <a:pathLst>
                <a:path extrusionOk="0" h="812800" w="736600">
                  <a:moveTo>
                    <a:pt x="736600" y="0"/>
                  </a:moveTo>
                  <a:lnTo>
                    <a:pt x="736600" y="812800"/>
                  </a:lnTo>
                  <a:lnTo>
                    <a:pt x="368300" y="685800"/>
                  </a:lnTo>
                  <a:lnTo>
                    <a:pt x="0" y="812800"/>
                  </a:lnTo>
                  <a:lnTo>
                    <a:pt x="0" y="0"/>
                  </a:lnTo>
                  <a:lnTo>
                    <a:pt x="73660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520" name="Google Shape;520;p38"/>
            <p:cNvSpPr txBox="1"/>
            <p:nvPr/>
          </p:nvSpPr>
          <p:spPr>
            <a:xfrm>
              <a:off x="0" y="-38100"/>
              <a:ext cx="736600" cy="723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21" name="Google Shape;521;p38"/>
          <p:cNvSpPr/>
          <p:nvPr/>
        </p:nvSpPr>
        <p:spPr>
          <a:xfrm>
            <a:off x="1228663" y="198181"/>
            <a:ext cx="1375623" cy="1056958"/>
          </a:xfrm>
          <a:custGeom>
            <a:rect b="b" l="l" r="r" t="t"/>
            <a:pathLst>
              <a:path extrusionOk="0" h="1056958" w="1375623">
                <a:moveTo>
                  <a:pt x="0" y="0"/>
                </a:moveTo>
                <a:lnTo>
                  <a:pt x="1375623" y="0"/>
                </a:lnTo>
                <a:lnTo>
                  <a:pt x="1375623" y="1056958"/>
                </a:lnTo>
                <a:lnTo>
                  <a:pt x="0" y="105695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22" name="Google Shape;522;p38"/>
          <p:cNvSpPr/>
          <p:nvPr/>
        </p:nvSpPr>
        <p:spPr>
          <a:xfrm>
            <a:off x="1517851" y="4402628"/>
            <a:ext cx="8889103" cy="4855672"/>
          </a:xfrm>
          <a:custGeom>
            <a:rect b="b" l="l" r="r" t="t"/>
            <a:pathLst>
              <a:path extrusionOk="0" h="4855672" w="8889103">
                <a:moveTo>
                  <a:pt x="0" y="0"/>
                </a:moveTo>
                <a:lnTo>
                  <a:pt x="8889103" y="0"/>
                </a:lnTo>
                <a:lnTo>
                  <a:pt x="8889103" y="4855672"/>
                </a:lnTo>
                <a:lnTo>
                  <a:pt x="0" y="48556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23" name="Google Shape;523;p38"/>
          <p:cNvSpPr/>
          <p:nvPr/>
        </p:nvSpPr>
        <p:spPr>
          <a:xfrm>
            <a:off x="11288643" y="3767731"/>
            <a:ext cx="4734819" cy="5490569"/>
          </a:xfrm>
          <a:custGeom>
            <a:rect b="b" l="l" r="r" t="t"/>
            <a:pathLst>
              <a:path extrusionOk="0" h="5490569" w="4734819">
                <a:moveTo>
                  <a:pt x="0" y="0"/>
                </a:moveTo>
                <a:lnTo>
                  <a:pt x="4734819" y="0"/>
                </a:lnTo>
                <a:lnTo>
                  <a:pt x="4734819" y="5490569"/>
                </a:lnTo>
                <a:lnTo>
                  <a:pt x="0" y="549056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24" name="Google Shape;524;p38"/>
          <p:cNvSpPr txBox="1"/>
          <p:nvPr/>
        </p:nvSpPr>
        <p:spPr>
          <a:xfrm>
            <a:off x="3682008" y="1000125"/>
            <a:ext cx="11983847" cy="2819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5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5999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VÝUKA PŘÍRODOVĚDNÝCH A VLASTIVĚDNÝCH PŘEDMĚTŮ, INFORMATIKA</a:t>
            </a: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8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39"/>
          <p:cNvSpPr/>
          <p:nvPr/>
        </p:nvSpPr>
        <p:spPr>
          <a:xfrm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6663" l="0" r="0" t="-16664"/>
            </a:stretch>
          </a:blipFill>
          <a:ln>
            <a:noFill/>
          </a:ln>
        </p:spPr>
      </p:sp>
      <p:grpSp>
        <p:nvGrpSpPr>
          <p:cNvPr id="530" name="Google Shape;530;p39"/>
          <p:cNvGrpSpPr/>
          <p:nvPr/>
        </p:nvGrpSpPr>
        <p:grpSpPr>
          <a:xfrm>
            <a:off x="685547" y="514162"/>
            <a:ext cx="16916906" cy="9114015"/>
            <a:chOff x="0" y="-38100"/>
            <a:chExt cx="4455482" cy="2400399"/>
          </a:xfrm>
        </p:grpSpPr>
        <p:sp>
          <p:nvSpPr>
            <p:cNvPr id="531" name="Google Shape;531;p39"/>
            <p:cNvSpPr/>
            <p:nvPr/>
          </p:nvSpPr>
          <p:spPr>
            <a:xfrm>
              <a:off x="0" y="0"/>
              <a:ext cx="4455482" cy="2362299"/>
            </a:xfrm>
            <a:custGeom>
              <a:rect b="b" l="l" r="r" t="t"/>
              <a:pathLst>
                <a:path extrusionOk="0" h="2362299" w="4455482">
                  <a:moveTo>
                    <a:pt x="0" y="0"/>
                  </a:moveTo>
                  <a:lnTo>
                    <a:pt x="4455482" y="0"/>
                  </a:lnTo>
                  <a:lnTo>
                    <a:pt x="4455482" y="2362299"/>
                  </a:lnTo>
                  <a:lnTo>
                    <a:pt x="0" y="236229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95250">
              <a:solidFill>
                <a:srgbClr val="FFFFFF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532" name="Google Shape;532;p39"/>
            <p:cNvSpPr txBox="1"/>
            <p:nvPr/>
          </p:nvSpPr>
          <p:spPr>
            <a:xfrm>
              <a:off x="0" y="-38100"/>
              <a:ext cx="4455482" cy="240039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33" name="Google Shape;533;p39"/>
          <p:cNvSpPr/>
          <p:nvPr/>
        </p:nvSpPr>
        <p:spPr>
          <a:xfrm>
            <a:off x="1200725" y="1255139"/>
            <a:ext cx="1431500" cy="489151"/>
          </a:xfrm>
          <a:custGeom>
            <a:rect b="b" l="l" r="r" t="t"/>
            <a:pathLst>
              <a:path extrusionOk="0" h="489151" w="1431500">
                <a:moveTo>
                  <a:pt x="0" y="0"/>
                </a:moveTo>
                <a:lnTo>
                  <a:pt x="1431499" y="0"/>
                </a:lnTo>
                <a:lnTo>
                  <a:pt x="1431499" y="489152"/>
                </a:lnTo>
                <a:lnTo>
                  <a:pt x="0" y="4891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75000"/>
            </a:blip>
            <a:stretch>
              <a:fillRect b="0" l="-36505" r="-36505" t="0"/>
            </a:stretch>
          </a:blipFill>
          <a:ln>
            <a:noFill/>
          </a:ln>
        </p:spPr>
      </p:sp>
      <p:sp>
        <p:nvSpPr>
          <p:cNvPr id="534" name="Google Shape;534;p39"/>
          <p:cNvSpPr/>
          <p:nvPr/>
        </p:nvSpPr>
        <p:spPr>
          <a:xfrm rot="-5400000">
            <a:off x="1758092" y="516754"/>
            <a:ext cx="1636512" cy="489151"/>
          </a:xfrm>
          <a:custGeom>
            <a:rect b="b" l="l" r="r" t="t"/>
            <a:pathLst>
              <a:path extrusionOk="0" h="489151" w="1636512">
                <a:moveTo>
                  <a:pt x="0" y="0"/>
                </a:moveTo>
                <a:lnTo>
                  <a:pt x="1636512" y="0"/>
                </a:lnTo>
                <a:lnTo>
                  <a:pt x="1636512" y="489151"/>
                </a:lnTo>
                <a:lnTo>
                  <a:pt x="0" y="48915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35000"/>
            </a:blip>
            <a:stretch>
              <a:fillRect b="0" l="-19404" r="-31931" t="0"/>
            </a:stretch>
          </a:blipFill>
          <a:ln>
            <a:noFill/>
          </a:ln>
        </p:spPr>
      </p:sp>
      <p:sp>
        <p:nvSpPr>
          <p:cNvPr id="535" name="Google Shape;535;p39"/>
          <p:cNvSpPr/>
          <p:nvPr/>
        </p:nvSpPr>
        <p:spPr>
          <a:xfrm flipH="1" rot="-5400000">
            <a:off x="455019" y="516754"/>
            <a:ext cx="1636512" cy="489151"/>
          </a:xfrm>
          <a:custGeom>
            <a:rect b="b" l="l" r="r" t="t"/>
            <a:pathLst>
              <a:path extrusionOk="0" h="489151" w="1636512">
                <a:moveTo>
                  <a:pt x="1636513" y="0"/>
                </a:moveTo>
                <a:lnTo>
                  <a:pt x="0" y="0"/>
                </a:lnTo>
                <a:lnTo>
                  <a:pt x="0" y="489151"/>
                </a:lnTo>
                <a:lnTo>
                  <a:pt x="1636513" y="489151"/>
                </a:lnTo>
                <a:lnTo>
                  <a:pt x="1636513" y="0"/>
                </a:lnTo>
                <a:close/>
              </a:path>
            </a:pathLst>
          </a:custGeom>
          <a:blipFill rotWithShape="1">
            <a:blip r:embed="rId4">
              <a:alphaModFix amt="35000"/>
            </a:blip>
            <a:stretch>
              <a:fillRect b="0" l="-31931" r="-19404" t="0"/>
            </a:stretch>
          </a:blipFill>
          <a:ln>
            <a:noFill/>
          </a:ln>
        </p:spPr>
      </p:sp>
      <p:grpSp>
        <p:nvGrpSpPr>
          <p:cNvPr id="536" name="Google Shape;536;p39"/>
          <p:cNvGrpSpPr/>
          <p:nvPr/>
        </p:nvGrpSpPr>
        <p:grpSpPr>
          <a:xfrm>
            <a:off x="1200725" y="-74043"/>
            <a:ext cx="1431500" cy="1653629"/>
            <a:chOff x="0" y="-38100"/>
            <a:chExt cx="736600" cy="850900"/>
          </a:xfrm>
        </p:grpSpPr>
        <p:sp>
          <p:nvSpPr>
            <p:cNvPr id="537" name="Google Shape;537;p39"/>
            <p:cNvSpPr/>
            <p:nvPr/>
          </p:nvSpPr>
          <p:spPr>
            <a:xfrm>
              <a:off x="0" y="0"/>
              <a:ext cx="736600" cy="812800"/>
            </a:xfrm>
            <a:custGeom>
              <a:rect b="b" l="l" r="r" t="t"/>
              <a:pathLst>
                <a:path extrusionOk="0" h="812800" w="736600">
                  <a:moveTo>
                    <a:pt x="736600" y="0"/>
                  </a:moveTo>
                  <a:lnTo>
                    <a:pt x="736600" y="812800"/>
                  </a:lnTo>
                  <a:lnTo>
                    <a:pt x="368300" y="685800"/>
                  </a:lnTo>
                  <a:lnTo>
                    <a:pt x="0" y="812800"/>
                  </a:lnTo>
                  <a:lnTo>
                    <a:pt x="0" y="0"/>
                  </a:lnTo>
                  <a:lnTo>
                    <a:pt x="73660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538" name="Google Shape;538;p39"/>
            <p:cNvSpPr txBox="1"/>
            <p:nvPr/>
          </p:nvSpPr>
          <p:spPr>
            <a:xfrm>
              <a:off x="0" y="-38100"/>
              <a:ext cx="736600" cy="723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39" name="Google Shape;539;p39"/>
          <p:cNvSpPr/>
          <p:nvPr/>
        </p:nvSpPr>
        <p:spPr>
          <a:xfrm>
            <a:off x="1228663" y="198181"/>
            <a:ext cx="1375623" cy="1056958"/>
          </a:xfrm>
          <a:custGeom>
            <a:rect b="b" l="l" r="r" t="t"/>
            <a:pathLst>
              <a:path extrusionOk="0" h="1056958" w="1375623">
                <a:moveTo>
                  <a:pt x="0" y="0"/>
                </a:moveTo>
                <a:lnTo>
                  <a:pt x="1375623" y="0"/>
                </a:lnTo>
                <a:lnTo>
                  <a:pt x="1375623" y="1056958"/>
                </a:lnTo>
                <a:lnTo>
                  <a:pt x="0" y="105695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40" name="Google Shape;540;p39"/>
          <p:cNvSpPr/>
          <p:nvPr/>
        </p:nvSpPr>
        <p:spPr>
          <a:xfrm>
            <a:off x="1153964" y="2876550"/>
            <a:ext cx="7796226" cy="5343184"/>
          </a:xfrm>
          <a:custGeom>
            <a:rect b="b" l="l" r="r" t="t"/>
            <a:pathLst>
              <a:path extrusionOk="0" h="5343184" w="7796226">
                <a:moveTo>
                  <a:pt x="0" y="0"/>
                </a:moveTo>
                <a:lnTo>
                  <a:pt x="7796226" y="0"/>
                </a:lnTo>
                <a:lnTo>
                  <a:pt x="7796226" y="5343184"/>
                </a:lnTo>
                <a:lnTo>
                  <a:pt x="0" y="534318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-2802" t="0"/>
            </a:stretch>
          </a:blipFill>
          <a:ln>
            <a:noFill/>
          </a:ln>
        </p:spPr>
      </p:sp>
      <p:sp>
        <p:nvSpPr>
          <p:cNvPr id="541" name="Google Shape;541;p39"/>
          <p:cNvSpPr txBox="1"/>
          <p:nvPr/>
        </p:nvSpPr>
        <p:spPr>
          <a:xfrm>
            <a:off x="5047420" y="1000125"/>
            <a:ext cx="8193160" cy="18764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5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5999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TĚLESNÁ VÝCHOVA</a:t>
            </a:r>
            <a:endParaRPr/>
          </a:p>
          <a:p>
            <a:pPr indent="0" lvl="0" marL="0" marR="0" rtl="0" algn="l">
              <a:lnSpc>
                <a:spcPct val="125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5999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2" name="Google Shape;542;p39"/>
          <p:cNvSpPr txBox="1"/>
          <p:nvPr/>
        </p:nvSpPr>
        <p:spPr>
          <a:xfrm>
            <a:off x="8950190" y="2862565"/>
            <a:ext cx="8580780" cy="497988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431800" lvl="1" marL="863599" marR="0" rtl="0" algn="l">
              <a:lnSpc>
                <a:spcPct val="14001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999"/>
              <a:buFont typeface="Arial"/>
              <a:buChar char="•"/>
            </a:pPr>
            <a:r>
              <a:rPr b="0" i="0" lang="en-US" sz="3999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k výuce TV využíváme </a:t>
            </a:r>
            <a:r>
              <a:rPr b="1" i="0" lang="en-US" sz="3999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prostory obecní tělocvičny</a:t>
            </a:r>
            <a:r>
              <a:rPr b="0" i="0" lang="en-US" sz="3999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, školní zahradu a hřiště</a:t>
            </a:r>
            <a:endParaRPr/>
          </a:p>
          <a:p>
            <a:pPr indent="-431800" lvl="1" marL="863599" marR="0" rtl="0" algn="l">
              <a:lnSpc>
                <a:spcPct val="14001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999"/>
              <a:buFont typeface="Arial"/>
              <a:buChar char="•"/>
            </a:pPr>
            <a:r>
              <a:rPr b="0" i="0" lang="en-US" sz="3999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2. - 4. ročník v letošním roce absolvuje </a:t>
            </a:r>
            <a:r>
              <a:rPr b="1" i="0" lang="en-US" sz="3999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kurz plavání </a:t>
            </a:r>
            <a:endParaRPr/>
          </a:p>
          <a:p>
            <a:pPr indent="-431800" lvl="1" marL="863599" marR="0" rtl="0" algn="l">
              <a:lnSpc>
                <a:spcPct val="14001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999"/>
              <a:buFont typeface="Arial"/>
              <a:buChar char="•"/>
            </a:pPr>
            <a:r>
              <a:rPr b="0" i="0" lang="en-US" sz="3999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v zimě žáky čeká </a:t>
            </a:r>
            <a:r>
              <a:rPr b="1" i="0" lang="en-US" sz="3999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bruslení</a:t>
            </a:r>
            <a:r>
              <a:rPr b="0" i="0" lang="en-US" sz="3999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ve Velké Bystřici</a:t>
            </a: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6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p40"/>
          <p:cNvSpPr/>
          <p:nvPr/>
        </p:nvSpPr>
        <p:spPr>
          <a:xfrm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6663" l="0" r="0" t="-16664"/>
            </a:stretch>
          </a:blipFill>
          <a:ln>
            <a:noFill/>
          </a:ln>
        </p:spPr>
      </p:sp>
      <p:grpSp>
        <p:nvGrpSpPr>
          <p:cNvPr id="548" name="Google Shape;548;p40"/>
          <p:cNvGrpSpPr/>
          <p:nvPr/>
        </p:nvGrpSpPr>
        <p:grpSpPr>
          <a:xfrm>
            <a:off x="685547" y="514162"/>
            <a:ext cx="16916906" cy="9114015"/>
            <a:chOff x="0" y="-38100"/>
            <a:chExt cx="4455482" cy="2400399"/>
          </a:xfrm>
        </p:grpSpPr>
        <p:sp>
          <p:nvSpPr>
            <p:cNvPr id="549" name="Google Shape;549;p40"/>
            <p:cNvSpPr/>
            <p:nvPr/>
          </p:nvSpPr>
          <p:spPr>
            <a:xfrm>
              <a:off x="0" y="0"/>
              <a:ext cx="4455482" cy="2362299"/>
            </a:xfrm>
            <a:custGeom>
              <a:rect b="b" l="l" r="r" t="t"/>
              <a:pathLst>
                <a:path extrusionOk="0" h="2362299" w="4455482">
                  <a:moveTo>
                    <a:pt x="0" y="0"/>
                  </a:moveTo>
                  <a:lnTo>
                    <a:pt x="4455482" y="0"/>
                  </a:lnTo>
                  <a:lnTo>
                    <a:pt x="4455482" y="2362299"/>
                  </a:lnTo>
                  <a:lnTo>
                    <a:pt x="0" y="236229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95250">
              <a:solidFill>
                <a:srgbClr val="FFFFFF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550" name="Google Shape;550;p40"/>
            <p:cNvSpPr txBox="1"/>
            <p:nvPr/>
          </p:nvSpPr>
          <p:spPr>
            <a:xfrm>
              <a:off x="0" y="-38100"/>
              <a:ext cx="4455482" cy="240039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51" name="Google Shape;551;p40"/>
          <p:cNvSpPr/>
          <p:nvPr/>
        </p:nvSpPr>
        <p:spPr>
          <a:xfrm>
            <a:off x="1200725" y="1255139"/>
            <a:ext cx="1431500" cy="489151"/>
          </a:xfrm>
          <a:custGeom>
            <a:rect b="b" l="l" r="r" t="t"/>
            <a:pathLst>
              <a:path extrusionOk="0" h="489151" w="1431500">
                <a:moveTo>
                  <a:pt x="0" y="0"/>
                </a:moveTo>
                <a:lnTo>
                  <a:pt x="1431499" y="0"/>
                </a:lnTo>
                <a:lnTo>
                  <a:pt x="1431499" y="489152"/>
                </a:lnTo>
                <a:lnTo>
                  <a:pt x="0" y="4891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75000"/>
            </a:blip>
            <a:stretch>
              <a:fillRect b="0" l="-36505" r="-36505" t="0"/>
            </a:stretch>
          </a:blipFill>
          <a:ln>
            <a:noFill/>
          </a:ln>
        </p:spPr>
      </p:sp>
      <p:sp>
        <p:nvSpPr>
          <p:cNvPr id="552" name="Google Shape;552;p40"/>
          <p:cNvSpPr/>
          <p:nvPr/>
        </p:nvSpPr>
        <p:spPr>
          <a:xfrm rot="-5400000">
            <a:off x="1758092" y="516754"/>
            <a:ext cx="1636512" cy="489151"/>
          </a:xfrm>
          <a:custGeom>
            <a:rect b="b" l="l" r="r" t="t"/>
            <a:pathLst>
              <a:path extrusionOk="0" h="489151" w="1636512">
                <a:moveTo>
                  <a:pt x="0" y="0"/>
                </a:moveTo>
                <a:lnTo>
                  <a:pt x="1636512" y="0"/>
                </a:lnTo>
                <a:lnTo>
                  <a:pt x="1636512" y="489151"/>
                </a:lnTo>
                <a:lnTo>
                  <a:pt x="0" y="48915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35000"/>
            </a:blip>
            <a:stretch>
              <a:fillRect b="0" l="-19404" r="-31931" t="0"/>
            </a:stretch>
          </a:blipFill>
          <a:ln>
            <a:noFill/>
          </a:ln>
        </p:spPr>
      </p:sp>
      <p:sp>
        <p:nvSpPr>
          <p:cNvPr id="553" name="Google Shape;553;p40"/>
          <p:cNvSpPr/>
          <p:nvPr/>
        </p:nvSpPr>
        <p:spPr>
          <a:xfrm flipH="1" rot="-5400000">
            <a:off x="455019" y="516754"/>
            <a:ext cx="1636512" cy="489151"/>
          </a:xfrm>
          <a:custGeom>
            <a:rect b="b" l="l" r="r" t="t"/>
            <a:pathLst>
              <a:path extrusionOk="0" h="489151" w="1636512">
                <a:moveTo>
                  <a:pt x="1636513" y="0"/>
                </a:moveTo>
                <a:lnTo>
                  <a:pt x="0" y="0"/>
                </a:lnTo>
                <a:lnTo>
                  <a:pt x="0" y="489151"/>
                </a:lnTo>
                <a:lnTo>
                  <a:pt x="1636513" y="489151"/>
                </a:lnTo>
                <a:lnTo>
                  <a:pt x="1636513" y="0"/>
                </a:lnTo>
                <a:close/>
              </a:path>
            </a:pathLst>
          </a:custGeom>
          <a:blipFill rotWithShape="1">
            <a:blip r:embed="rId4">
              <a:alphaModFix amt="35000"/>
            </a:blip>
            <a:stretch>
              <a:fillRect b="0" l="-31931" r="-19404" t="0"/>
            </a:stretch>
          </a:blipFill>
          <a:ln>
            <a:noFill/>
          </a:ln>
        </p:spPr>
      </p:sp>
      <p:grpSp>
        <p:nvGrpSpPr>
          <p:cNvPr id="554" name="Google Shape;554;p40"/>
          <p:cNvGrpSpPr/>
          <p:nvPr/>
        </p:nvGrpSpPr>
        <p:grpSpPr>
          <a:xfrm>
            <a:off x="1200725" y="-74043"/>
            <a:ext cx="1431500" cy="1653629"/>
            <a:chOff x="0" y="-38100"/>
            <a:chExt cx="736600" cy="850900"/>
          </a:xfrm>
        </p:grpSpPr>
        <p:sp>
          <p:nvSpPr>
            <p:cNvPr id="555" name="Google Shape;555;p40"/>
            <p:cNvSpPr/>
            <p:nvPr/>
          </p:nvSpPr>
          <p:spPr>
            <a:xfrm>
              <a:off x="0" y="0"/>
              <a:ext cx="736600" cy="812800"/>
            </a:xfrm>
            <a:custGeom>
              <a:rect b="b" l="l" r="r" t="t"/>
              <a:pathLst>
                <a:path extrusionOk="0" h="812800" w="736600">
                  <a:moveTo>
                    <a:pt x="736600" y="0"/>
                  </a:moveTo>
                  <a:lnTo>
                    <a:pt x="736600" y="812800"/>
                  </a:lnTo>
                  <a:lnTo>
                    <a:pt x="368300" y="685800"/>
                  </a:lnTo>
                  <a:lnTo>
                    <a:pt x="0" y="812800"/>
                  </a:lnTo>
                  <a:lnTo>
                    <a:pt x="0" y="0"/>
                  </a:lnTo>
                  <a:lnTo>
                    <a:pt x="73660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556" name="Google Shape;556;p40"/>
            <p:cNvSpPr txBox="1"/>
            <p:nvPr/>
          </p:nvSpPr>
          <p:spPr>
            <a:xfrm>
              <a:off x="0" y="-38100"/>
              <a:ext cx="736600" cy="723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57" name="Google Shape;557;p40"/>
          <p:cNvSpPr/>
          <p:nvPr/>
        </p:nvSpPr>
        <p:spPr>
          <a:xfrm>
            <a:off x="1200725" y="198181"/>
            <a:ext cx="1431500" cy="1056958"/>
          </a:xfrm>
          <a:custGeom>
            <a:rect b="b" l="l" r="r" t="t"/>
            <a:pathLst>
              <a:path extrusionOk="0" h="1056958" w="1431500">
                <a:moveTo>
                  <a:pt x="0" y="0"/>
                </a:moveTo>
                <a:lnTo>
                  <a:pt x="1431499" y="0"/>
                </a:lnTo>
                <a:lnTo>
                  <a:pt x="1431499" y="1056958"/>
                </a:lnTo>
                <a:lnTo>
                  <a:pt x="0" y="105695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2029" l="0" r="0" t="-2029"/>
            </a:stretch>
          </a:blipFill>
          <a:ln>
            <a:noFill/>
          </a:ln>
        </p:spPr>
      </p:sp>
      <p:sp>
        <p:nvSpPr>
          <p:cNvPr id="558" name="Google Shape;558;p40"/>
          <p:cNvSpPr/>
          <p:nvPr/>
        </p:nvSpPr>
        <p:spPr>
          <a:xfrm>
            <a:off x="3403681" y="4019332"/>
            <a:ext cx="11319153" cy="5238968"/>
          </a:xfrm>
          <a:custGeom>
            <a:rect b="b" l="l" r="r" t="t"/>
            <a:pathLst>
              <a:path extrusionOk="0" h="5238968" w="11319153">
                <a:moveTo>
                  <a:pt x="0" y="0"/>
                </a:moveTo>
                <a:lnTo>
                  <a:pt x="11319153" y="0"/>
                </a:lnTo>
                <a:lnTo>
                  <a:pt x="11319153" y="5238968"/>
                </a:lnTo>
                <a:lnTo>
                  <a:pt x="0" y="523896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59" name="Google Shape;559;p40"/>
          <p:cNvSpPr txBox="1"/>
          <p:nvPr/>
        </p:nvSpPr>
        <p:spPr>
          <a:xfrm>
            <a:off x="5984637" y="1000125"/>
            <a:ext cx="6318727" cy="9334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5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5999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ŠKOLNÍ HŘIŠTĚ</a:t>
            </a:r>
            <a:endParaRPr/>
          </a:p>
        </p:txBody>
      </p:sp>
      <p:sp>
        <p:nvSpPr>
          <p:cNvPr id="560" name="Google Shape;560;p40"/>
          <p:cNvSpPr txBox="1"/>
          <p:nvPr/>
        </p:nvSpPr>
        <p:spPr>
          <a:xfrm>
            <a:off x="867215" y="2127987"/>
            <a:ext cx="16392085" cy="138916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431800" lvl="1" marL="863601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Arial"/>
              <a:buChar char="•"/>
            </a:pPr>
            <a:r>
              <a:rPr b="0" i="0" lang="en-US" sz="4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školní hřiště využíváme v </a:t>
            </a:r>
            <a:r>
              <a:rPr b="1" i="0" lang="en-US" sz="4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tělesné výchově</a:t>
            </a:r>
            <a:r>
              <a:rPr b="0" i="0" lang="en-US" sz="4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b="1" i="0" lang="en-US" sz="4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školní družině</a:t>
            </a:r>
            <a:r>
              <a:rPr b="0" i="0" lang="en-US" sz="4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i o </a:t>
            </a:r>
            <a:r>
              <a:rPr b="1" i="0" lang="en-US" sz="4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velkých přestávkách</a:t>
            </a: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4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p41"/>
          <p:cNvSpPr/>
          <p:nvPr/>
        </p:nvSpPr>
        <p:spPr>
          <a:xfrm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6663" l="0" r="0" t="-16664"/>
            </a:stretch>
          </a:blipFill>
          <a:ln>
            <a:noFill/>
          </a:ln>
        </p:spPr>
      </p:sp>
      <p:grpSp>
        <p:nvGrpSpPr>
          <p:cNvPr id="566" name="Google Shape;566;p41"/>
          <p:cNvGrpSpPr/>
          <p:nvPr/>
        </p:nvGrpSpPr>
        <p:grpSpPr>
          <a:xfrm>
            <a:off x="685547" y="645132"/>
            <a:ext cx="16916906" cy="9114015"/>
            <a:chOff x="0" y="-38100"/>
            <a:chExt cx="4455482" cy="2400399"/>
          </a:xfrm>
        </p:grpSpPr>
        <p:sp>
          <p:nvSpPr>
            <p:cNvPr id="567" name="Google Shape;567;p41"/>
            <p:cNvSpPr/>
            <p:nvPr/>
          </p:nvSpPr>
          <p:spPr>
            <a:xfrm>
              <a:off x="0" y="0"/>
              <a:ext cx="4455482" cy="2362299"/>
            </a:xfrm>
            <a:custGeom>
              <a:rect b="b" l="l" r="r" t="t"/>
              <a:pathLst>
                <a:path extrusionOk="0" h="2362299" w="4455482">
                  <a:moveTo>
                    <a:pt x="0" y="0"/>
                  </a:moveTo>
                  <a:lnTo>
                    <a:pt x="4455482" y="0"/>
                  </a:lnTo>
                  <a:lnTo>
                    <a:pt x="4455482" y="2362299"/>
                  </a:lnTo>
                  <a:lnTo>
                    <a:pt x="0" y="236229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95250">
              <a:solidFill>
                <a:srgbClr val="FFFFFF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568" name="Google Shape;568;p41"/>
            <p:cNvSpPr txBox="1"/>
            <p:nvPr/>
          </p:nvSpPr>
          <p:spPr>
            <a:xfrm>
              <a:off x="0" y="-38100"/>
              <a:ext cx="4455482" cy="240039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69" name="Google Shape;569;p41"/>
          <p:cNvSpPr/>
          <p:nvPr/>
        </p:nvSpPr>
        <p:spPr>
          <a:xfrm>
            <a:off x="1200725" y="1255139"/>
            <a:ext cx="1431500" cy="489151"/>
          </a:xfrm>
          <a:custGeom>
            <a:rect b="b" l="l" r="r" t="t"/>
            <a:pathLst>
              <a:path extrusionOk="0" h="489151" w="1431500">
                <a:moveTo>
                  <a:pt x="0" y="0"/>
                </a:moveTo>
                <a:lnTo>
                  <a:pt x="1431499" y="0"/>
                </a:lnTo>
                <a:lnTo>
                  <a:pt x="1431499" y="489152"/>
                </a:lnTo>
                <a:lnTo>
                  <a:pt x="0" y="4891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75000"/>
            </a:blip>
            <a:stretch>
              <a:fillRect b="0" l="-36505" r="-36505" t="0"/>
            </a:stretch>
          </a:blipFill>
          <a:ln>
            <a:noFill/>
          </a:ln>
        </p:spPr>
      </p:sp>
      <p:sp>
        <p:nvSpPr>
          <p:cNvPr id="570" name="Google Shape;570;p41"/>
          <p:cNvSpPr/>
          <p:nvPr/>
        </p:nvSpPr>
        <p:spPr>
          <a:xfrm rot="-5400000">
            <a:off x="1758092" y="516754"/>
            <a:ext cx="1636512" cy="489151"/>
          </a:xfrm>
          <a:custGeom>
            <a:rect b="b" l="l" r="r" t="t"/>
            <a:pathLst>
              <a:path extrusionOk="0" h="489151" w="1636512">
                <a:moveTo>
                  <a:pt x="0" y="0"/>
                </a:moveTo>
                <a:lnTo>
                  <a:pt x="1636512" y="0"/>
                </a:lnTo>
                <a:lnTo>
                  <a:pt x="1636512" y="489151"/>
                </a:lnTo>
                <a:lnTo>
                  <a:pt x="0" y="48915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35000"/>
            </a:blip>
            <a:stretch>
              <a:fillRect b="0" l="-19404" r="-31931" t="0"/>
            </a:stretch>
          </a:blipFill>
          <a:ln>
            <a:noFill/>
          </a:ln>
        </p:spPr>
      </p:sp>
      <p:sp>
        <p:nvSpPr>
          <p:cNvPr id="571" name="Google Shape;571;p41"/>
          <p:cNvSpPr/>
          <p:nvPr/>
        </p:nvSpPr>
        <p:spPr>
          <a:xfrm flipH="1" rot="-5400000">
            <a:off x="455019" y="516754"/>
            <a:ext cx="1636512" cy="489151"/>
          </a:xfrm>
          <a:custGeom>
            <a:rect b="b" l="l" r="r" t="t"/>
            <a:pathLst>
              <a:path extrusionOk="0" h="489151" w="1636512">
                <a:moveTo>
                  <a:pt x="1636513" y="0"/>
                </a:moveTo>
                <a:lnTo>
                  <a:pt x="0" y="0"/>
                </a:lnTo>
                <a:lnTo>
                  <a:pt x="0" y="489151"/>
                </a:lnTo>
                <a:lnTo>
                  <a:pt x="1636513" y="489151"/>
                </a:lnTo>
                <a:lnTo>
                  <a:pt x="1636513" y="0"/>
                </a:lnTo>
                <a:close/>
              </a:path>
            </a:pathLst>
          </a:custGeom>
          <a:blipFill rotWithShape="1">
            <a:blip r:embed="rId4">
              <a:alphaModFix amt="35000"/>
            </a:blip>
            <a:stretch>
              <a:fillRect b="0" l="-31931" r="-19404" t="0"/>
            </a:stretch>
          </a:blipFill>
          <a:ln>
            <a:noFill/>
          </a:ln>
        </p:spPr>
      </p:sp>
      <p:grpSp>
        <p:nvGrpSpPr>
          <p:cNvPr id="572" name="Google Shape;572;p41"/>
          <p:cNvGrpSpPr/>
          <p:nvPr/>
        </p:nvGrpSpPr>
        <p:grpSpPr>
          <a:xfrm>
            <a:off x="1200725" y="-74043"/>
            <a:ext cx="1431500" cy="1653629"/>
            <a:chOff x="0" y="-38100"/>
            <a:chExt cx="736600" cy="850900"/>
          </a:xfrm>
        </p:grpSpPr>
        <p:sp>
          <p:nvSpPr>
            <p:cNvPr id="573" name="Google Shape;573;p41"/>
            <p:cNvSpPr/>
            <p:nvPr/>
          </p:nvSpPr>
          <p:spPr>
            <a:xfrm>
              <a:off x="0" y="0"/>
              <a:ext cx="736600" cy="812800"/>
            </a:xfrm>
            <a:custGeom>
              <a:rect b="b" l="l" r="r" t="t"/>
              <a:pathLst>
                <a:path extrusionOk="0" h="812800" w="736600">
                  <a:moveTo>
                    <a:pt x="736600" y="0"/>
                  </a:moveTo>
                  <a:lnTo>
                    <a:pt x="736600" y="812800"/>
                  </a:lnTo>
                  <a:lnTo>
                    <a:pt x="368300" y="685800"/>
                  </a:lnTo>
                  <a:lnTo>
                    <a:pt x="0" y="812800"/>
                  </a:lnTo>
                  <a:lnTo>
                    <a:pt x="0" y="0"/>
                  </a:lnTo>
                  <a:lnTo>
                    <a:pt x="73660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574" name="Google Shape;574;p41"/>
            <p:cNvSpPr txBox="1"/>
            <p:nvPr/>
          </p:nvSpPr>
          <p:spPr>
            <a:xfrm>
              <a:off x="0" y="-38100"/>
              <a:ext cx="736600" cy="723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75" name="Google Shape;575;p41"/>
          <p:cNvSpPr/>
          <p:nvPr/>
        </p:nvSpPr>
        <p:spPr>
          <a:xfrm>
            <a:off x="1200725" y="198181"/>
            <a:ext cx="1431500" cy="1056958"/>
          </a:xfrm>
          <a:custGeom>
            <a:rect b="b" l="l" r="r" t="t"/>
            <a:pathLst>
              <a:path extrusionOk="0" h="1056958" w="1431500">
                <a:moveTo>
                  <a:pt x="0" y="0"/>
                </a:moveTo>
                <a:lnTo>
                  <a:pt x="1431499" y="0"/>
                </a:lnTo>
                <a:lnTo>
                  <a:pt x="1431499" y="1056958"/>
                </a:lnTo>
                <a:lnTo>
                  <a:pt x="0" y="105695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2029" l="0" r="0" t="-2029"/>
            </a:stretch>
          </a:blipFill>
          <a:ln>
            <a:noFill/>
          </a:ln>
        </p:spPr>
      </p:sp>
      <p:sp>
        <p:nvSpPr>
          <p:cNvPr id="576" name="Google Shape;576;p41"/>
          <p:cNvSpPr txBox="1"/>
          <p:nvPr/>
        </p:nvSpPr>
        <p:spPr>
          <a:xfrm>
            <a:off x="5875749" y="1000125"/>
            <a:ext cx="7166685" cy="9334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5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5999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ŠKOLNÍ DRUŽINA</a:t>
            </a:r>
            <a:endParaRPr/>
          </a:p>
        </p:txBody>
      </p:sp>
      <p:sp>
        <p:nvSpPr>
          <p:cNvPr id="577" name="Google Shape;577;p41"/>
          <p:cNvSpPr txBox="1"/>
          <p:nvPr/>
        </p:nvSpPr>
        <p:spPr>
          <a:xfrm>
            <a:off x="8437179" y="2679626"/>
            <a:ext cx="9165274" cy="569803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431800" lvl="1" marL="863599" marR="0" rtl="0" algn="l">
              <a:lnSpc>
                <a:spcPct val="14001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999"/>
              <a:buFont typeface="Arial"/>
              <a:buChar char="•"/>
            </a:pPr>
            <a:r>
              <a:rPr b="0" i="0" lang="en-US" sz="3999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ranní družina od 6:30 do 8:30</a:t>
            </a:r>
            <a:endParaRPr/>
          </a:p>
          <a:p>
            <a:pPr indent="-431800" lvl="1" marL="863599" marR="0" rtl="0" algn="l">
              <a:lnSpc>
                <a:spcPct val="14001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999"/>
              <a:buFont typeface="Arial"/>
              <a:buChar char="•"/>
            </a:pPr>
            <a:r>
              <a:rPr b="0" i="0" lang="en-US" sz="3999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odpolední družina od 11:30 do 16:30</a:t>
            </a:r>
            <a:endParaRPr/>
          </a:p>
          <a:p>
            <a:pPr indent="-431800" lvl="1" marL="863599" marR="0" rtl="0" algn="l">
              <a:lnSpc>
                <a:spcPct val="14001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999"/>
              <a:buFont typeface="Arial"/>
              <a:buChar char="•"/>
            </a:pPr>
            <a:r>
              <a:rPr b="0" i="0" lang="en-US" sz="3999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školní družina má </a:t>
            </a:r>
            <a:r>
              <a:rPr b="1" i="0" lang="en-US" sz="3999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3 oddělení s kapacitou 90 dětí</a:t>
            </a:r>
            <a:endParaRPr/>
          </a:p>
          <a:p>
            <a:pPr indent="-431800" lvl="1" marL="863599" marR="0" rtl="0" algn="l">
              <a:lnSpc>
                <a:spcPct val="14001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999"/>
              <a:buFont typeface="Arial"/>
              <a:buChar char="•"/>
            </a:pPr>
            <a:r>
              <a:rPr b="0" i="0" lang="en-US" sz="3999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nabízí mnoho zájmových aktivit</a:t>
            </a:r>
            <a:endParaRPr/>
          </a:p>
          <a:p>
            <a:pPr indent="-431800" lvl="1" marL="863599" marR="0" rtl="0" algn="l">
              <a:lnSpc>
                <a:spcPct val="14001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999"/>
              <a:buFont typeface="Arial"/>
              <a:buChar char="•"/>
            </a:pPr>
            <a:r>
              <a:rPr b="0" i="0" lang="en-US" sz="3999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děti se učí vzájemnému soužití a toleranci</a:t>
            </a:r>
            <a:endParaRPr/>
          </a:p>
        </p:txBody>
      </p:sp>
      <p:sp>
        <p:nvSpPr>
          <p:cNvPr id="578" name="Google Shape;578;p41"/>
          <p:cNvSpPr/>
          <p:nvPr/>
        </p:nvSpPr>
        <p:spPr>
          <a:xfrm>
            <a:off x="1028699" y="2954239"/>
            <a:ext cx="7505701" cy="4495800"/>
          </a:xfrm>
          <a:custGeom>
            <a:rect b="b" l="l" r="r" t="t"/>
            <a:pathLst>
              <a:path extrusionOk="0" h="4269955" w="7127603">
                <a:moveTo>
                  <a:pt x="0" y="0"/>
                </a:moveTo>
                <a:lnTo>
                  <a:pt x="7127603" y="0"/>
                </a:lnTo>
                <a:lnTo>
                  <a:pt x="7127603" y="4269955"/>
                </a:lnTo>
                <a:lnTo>
                  <a:pt x="0" y="426995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5"/>
          <p:cNvSpPr/>
          <p:nvPr/>
        </p:nvSpPr>
        <p:spPr>
          <a:xfrm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6663" l="0" r="0" t="-16664"/>
            </a:stretch>
          </a:blipFill>
          <a:ln>
            <a:noFill/>
          </a:ln>
        </p:spPr>
      </p:sp>
      <p:grpSp>
        <p:nvGrpSpPr>
          <p:cNvPr id="124" name="Google Shape;124;p15"/>
          <p:cNvGrpSpPr/>
          <p:nvPr/>
        </p:nvGrpSpPr>
        <p:grpSpPr>
          <a:xfrm>
            <a:off x="685547" y="514162"/>
            <a:ext cx="16916906" cy="9114015"/>
            <a:chOff x="0" y="-38100"/>
            <a:chExt cx="4455482" cy="2400399"/>
          </a:xfrm>
        </p:grpSpPr>
        <p:sp>
          <p:nvSpPr>
            <p:cNvPr id="125" name="Google Shape;125;p15"/>
            <p:cNvSpPr/>
            <p:nvPr/>
          </p:nvSpPr>
          <p:spPr>
            <a:xfrm>
              <a:off x="0" y="0"/>
              <a:ext cx="4455482" cy="2362299"/>
            </a:xfrm>
            <a:custGeom>
              <a:rect b="b" l="l" r="r" t="t"/>
              <a:pathLst>
                <a:path extrusionOk="0" h="2362299" w="4455482">
                  <a:moveTo>
                    <a:pt x="0" y="0"/>
                  </a:moveTo>
                  <a:lnTo>
                    <a:pt x="4455482" y="0"/>
                  </a:lnTo>
                  <a:lnTo>
                    <a:pt x="4455482" y="2362299"/>
                  </a:lnTo>
                  <a:lnTo>
                    <a:pt x="0" y="236229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95250">
              <a:solidFill>
                <a:srgbClr val="FFFFFF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126" name="Google Shape;126;p15"/>
            <p:cNvSpPr txBox="1"/>
            <p:nvPr/>
          </p:nvSpPr>
          <p:spPr>
            <a:xfrm>
              <a:off x="0" y="-38100"/>
              <a:ext cx="4455482" cy="240039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7" name="Google Shape;127;p15"/>
          <p:cNvSpPr/>
          <p:nvPr/>
        </p:nvSpPr>
        <p:spPr>
          <a:xfrm>
            <a:off x="1200725" y="1255139"/>
            <a:ext cx="1431500" cy="489151"/>
          </a:xfrm>
          <a:custGeom>
            <a:rect b="b" l="l" r="r" t="t"/>
            <a:pathLst>
              <a:path extrusionOk="0" h="489151" w="1431500">
                <a:moveTo>
                  <a:pt x="0" y="0"/>
                </a:moveTo>
                <a:lnTo>
                  <a:pt x="1431499" y="0"/>
                </a:lnTo>
                <a:lnTo>
                  <a:pt x="1431499" y="489152"/>
                </a:lnTo>
                <a:lnTo>
                  <a:pt x="0" y="4891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75000"/>
            </a:blip>
            <a:stretch>
              <a:fillRect b="0" l="-36505" r="-36505" t="0"/>
            </a:stretch>
          </a:blipFill>
          <a:ln>
            <a:noFill/>
          </a:ln>
        </p:spPr>
      </p:sp>
      <p:sp>
        <p:nvSpPr>
          <p:cNvPr id="128" name="Google Shape;128;p15"/>
          <p:cNvSpPr/>
          <p:nvPr/>
        </p:nvSpPr>
        <p:spPr>
          <a:xfrm rot="-5400000">
            <a:off x="1758092" y="516754"/>
            <a:ext cx="1636512" cy="489151"/>
          </a:xfrm>
          <a:custGeom>
            <a:rect b="b" l="l" r="r" t="t"/>
            <a:pathLst>
              <a:path extrusionOk="0" h="489151" w="1636512">
                <a:moveTo>
                  <a:pt x="0" y="0"/>
                </a:moveTo>
                <a:lnTo>
                  <a:pt x="1636512" y="0"/>
                </a:lnTo>
                <a:lnTo>
                  <a:pt x="1636512" y="489151"/>
                </a:lnTo>
                <a:lnTo>
                  <a:pt x="0" y="48915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35000"/>
            </a:blip>
            <a:stretch>
              <a:fillRect b="0" l="-19404" r="-31931" t="0"/>
            </a:stretch>
          </a:blipFill>
          <a:ln>
            <a:noFill/>
          </a:ln>
        </p:spPr>
      </p:sp>
      <p:sp>
        <p:nvSpPr>
          <p:cNvPr id="129" name="Google Shape;129;p15"/>
          <p:cNvSpPr/>
          <p:nvPr/>
        </p:nvSpPr>
        <p:spPr>
          <a:xfrm flipH="1" rot="-5400000">
            <a:off x="455019" y="516754"/>
            <a:ext cx="1636512" cy="489151"/>
          </a:xfrm>
          <a:custGeom>
            <a:rect b="b" l="l" r="r" t="t"/>
            <a:pathLst>
              <a:path extrusionOk="0" h="489151" w="1636512">
                <a:moveTo>
                  <a:pt x="1636513" y="0"/>
                </a:moveTo>
                <a:lnTo>
                  <a:pt x="0" y="0"/>
                </a:lnTo>
                <a:lnTo>
                  <a:pt x="0" y="489151"/>
                </a:lnTo>
                <a:lnTo>
                  <a:pt x="1636513" y="489151"/>
                </a:lnTo>
                <a:lnTo>
                  <a:pt x="1636513" y="0"/>
                </a:lnTo>
                <a:close/>
              </a:path>
            </a:pathLst>
          </a:custGeom>
          <a:blipFill rotWithShape="1">
            <a:blip r:embed="rId4">
              <a:alphaModFix amt="35000"/>
            </a:blip>
            <a:stretch>
              <a:fillRect b="0" l="-31931" r="-19404" t="0"/>
            </a:stretch>
          </a:blipFill>
          <a:ln>
            <a:noFill/>
          </a:ln>
        </p:spPr>
      </p:sp>
      <p:grpSp>
        <p:nvGrpSpPr>
          <p:cNvPr id="130" name="Google Shape;130;p15"/>
          <p:cNvGrpSpPr/>
          <p:nvPr/>
        </p:nvGrpSpPr>
        <p:grpSpPr>
          <a:xfrm>
            <a:off x="1200725" y="-74043"/>
            <a:ext cx="1431500" cy="1653629"/>
            <a:chOff x="0" y="-38100"/>
            <a:chExt cx="736600" cy="850900"/>
          </a:xfrm>
        </p:grpSpPr>
        <p:sp>
          <p:nvSpPr>
            <p:cNvPr id="131" name="Google Shape;131;p15"/>
            <p:cNvSpPr/>
            <p:nvPr/>
          </p:nvSpPr>
          <p:spPr>
            <a:xfrm>
              <a:off x="0" y="0"/>
              <a:ext cx="736600" cy="812800"/>
            </a:xfrm>
            <a:custGeom>
              <a:rect b="b" l="l" r="r" t="t"/>
              <a:pathLst>
                <a:path extrusionOk="0" h="812800" w="736600">
                  <a:moveTo>
                    <a:pt x="736600" y="0"/>
                  </a:moveTo>
                  <a:lnTo>
                    <a:pt x="736600" y="812800"/>
                  </a:lnTo>
                  <a:lnTo>
                    <a:pt x="368300" y="685800"/>
                  </a:lnTo>
                  <a:lnTo>
                    <a:pt x="0" y="812800"/>
                  </a:lnTo>
                  <a:lnTo>
                    <a:pt x="0" y="0"/>
                  </a:lnTo>
                  <a:lnTo>
                    <a:pt x="73660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132" name="Google Shape;132;p15"/>
            <p:cNvSpPr txBox="1"/>
            <p:nvPr/>
          </p:nvSpPr>
          <p:spPr>
            <a:xfrm>
              <a:off x="0" y="-38100"/>
              <a:ext cx="736600" cy="723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3" name="Google Shape;133;p15"/>
          <p:cNvSpPr txBox="1"/>
          <p:nvPr/>
        </p:nvSpPr>
        <p:spPr>
          <a:xfrm>
            <a:off x="6234485" y="1968944"/>
            <a:ext cx="11239598" cy="652178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410210" lvl="1" marL="820421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800"/>
              <a:buFont typeface="Arial"/>
              <a:buChar char="•"/>
            </a:pPr>
            <a:r>
              <a:rPr b="0" i="0" lang="en-US" sz="3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jsme menší škola </a:t>
            </a:r>
            <a:r>
              <a:rPr b="1" i="0" lang="en-US" sz="3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rodinného charakteru</a:t>
            </a:r>
            <a:endParaRPr/>
          </a:p>
          <a:p>
            <a:pPr indent="-410210" lvl="1" marL="820421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800"/>
              <a:buFont typeface="Arial"/>
              <a:buChar char="•"/>
            </a:pPr>
            <a:r>
              <a:rPr b="0" i="0" lang="en-US" sz="3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ve školním roce 2024/2025 navštěvuje naši základní školu 93 žáků</a:t>
            </a:r>
            <a:endParaRPr/>
          </a:p>
          <a:p>
            <a:pPr indent="-410210" lvl="1" marL="820421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800"/>
              <a:buFont typeface="Arial"/>
              <a:buChar char="•"/>
            </a:pPr>
            <a:r>
              <a:rPr b="0" i="0" lang="en-US" sz="3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klademe důraz na </a:t>
            </a:r>
            <a:r>
              <a:rPr b="1" i="0" lang="en-US" sz="3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přátelskou atmosféru, individuální přístup k dětem</a:t>
            </a:r>
            <a:r>
              <a:rPr b="0" i="0" lang="en-US" sz="3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a na úzkou </a:t>
            </a:r>
            <a:r>
              <a:rPr b="1" i="0" lang="en-US" sz="3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spolupráci s rodiči</a:t>
            </a:r>
            <a:endParaRPr/>
          </a:p>
          <a:p>
            <a:pPr indent="-410210" lvl="1" marL="820421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800"/>
              <a:buFont typeface="Arial"/>
              <a:buChar char="•"/>
            </a:pPr>
            <a:r>
              <a:rPr b="1" i="0" lang="en-US" sz="3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cílem vzdělávání</a:t>
            </a:r>
            <a:r>
              <a:rPr b="0" i="0" lang="en-US" sz="3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na naší škole je žák s dobrým </a:t>
            </a:r>
            <a:r>
              <a:rPr b="1" i="0" lang="en-US" sz="3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všeobecným přehledem</a:t>
            </a:r>
            <a:r>
              <a:rPr b="0" i="0" lang="en-US" sz="3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, který je připraven pracovat samostatně i v týmu</a:t>
            </a:r>
            <a:endParaRPr/>
          </a:p>
        </p:txBody>
      </p:sp>
      <p:sp>
        <p:nvSpPr>
          <p:cNvPr id="134" name="Google Shape;134;p15"/>
          <p:cNvSpPr/>
          <p:nvPr/>
        </p:nvSpPr>
        <p:spPr>
          <a:xfrm>
            <a:off x="1228663" y="198181"/>
            <a:ext cx="1375623" cy="1056958"/>
          </a:xfrm>
          <a:custGeom>
            <a:rect b="b" l="l" r="r" t="t"/>
            <a:pathLst>
              <a:path extrusionOk="0" h="1056958" w="1375623">
                <a:moveTo>
                  <a:pt x="0" y="0"/>
                </a:moveTo>
                <a:lnTo>
                  <a:pt x="1375623" y="0"/>
                </a:lnTo>
                <a:lnTo>
                  <a:pt x="1375623" y="1056958"/>
                </a:lnTo>
                <a:lnTo>
                  <a:pt x="0" y="105695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35" name="Google Shape;135;p15"/>
          <p:cNvSpPr/>
          <p:nvPr/>
        </p:nvSpPr>
        <p:spPr>
          <a:xfrm>
            <a:off x="1028699" y="3340540"/>
            <a:ext cx="5405018" cy="3605919"/>
          </a:xfrm>
          <a:custGeom>
            <a:rect b="b" l="l" r="r" t="t"/>
            <a:pathLst>
              <a:path extrusionOk="0" h="3605919" w="5405018">
                <a:moveTo>
                  <a:pt x="0" y="0"/>
                </a:moveTo>
                <a:lnTo>
                  <a:pt x="5405018" y="0"/>
                </a:lnTo>
                <a:lnTo>
                  <a:pt x="5405018" y="3605920"/>
                </a:lnTo>
                <a:lnTo>
                  <a:pt x="0" y="360592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36" name="Google Shape;136;p15"/>
          <p:cNvSpPr txBox="1"/>
          <p:nvPr/>
        </p:nvSpPr>
        <p:spPr>
          <a:xfrm>
            <a:off x="7495146" y="912975"/>
            <a:ext cx="5247622" cy="90633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6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O NÁS</a:t>
            </a: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2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p42"/>
          <p:cNvSpPr/>
          <p:nvPr/>
        </p:nvSpPr>
        <p:spPr>
          <a:xfrm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6663" l="0" r="0" t="-16664"/>
            </a:stretch>
          </a:blipFill>
          <a:ln>
            <a:noFill/>
          </a:ln>
        </p:spPr>
      </p:sp>
      <p:sp>
        <p:nvSpPr>
          <p:cNvPr id="584" name="Google Shape;584;p42"/>
          <p:cNvSpPr/>
          <p:nvPr/>
        </p:nvSpPr>
        <p:spPr>
          <a:xfrm>
            <a:off x="1200725" y="1255139"/>
            <a:ext cx="1431500" cy="489151"/>
          </a:xfrm>
          <a:custGeom>
            <a:rect b="b" l="l" r="r" t="t"/>
            <a:pathLst>
              <a:path extrusionOk="0" h="489151" w="1431500">
                <a:moveTo>
                  <a:pt x="0" y="0"/>
                </a:moveTo>
                <a:lnTo>
                  <a:pt x="1431499" y="0"/>
                </a:lnTo>
                <a:lnTo>
                  <a:pt x="1431499" y="489152"/>
                </a:lnTo>
                <a:lnTo>
                  <a:pt x="0" y="4891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75000"/>
            </a:blip>
            <a:stretch>
              <a:fillRect b="0" l="-36505" r="-36505" t="0"/>
            </a:stretch>
          </a:blipFill>
          <a:ln>
            <a:noFill/>
          </a:ln>
        </p:spPr>
      </p:sp>
      <p:sp>
        <p:nvSpPr>
          <p:cNvPr id="585" name="Google Shape;585;p42"/>
          <p:cNvSpPr/>
          <p:nvPr/>
        </p:nvSpPr>
        <p:spPr>
          <a:xfrm rot="-5400000">
            <a:off x="1758092" y="516754"/>
            <a:ext cx="1636512" cy="489151"/>
          </a:xfrm>
          <a:custGeom>
            <a:rect b="b" l="l" r="r" t="t"/>
            <a:pathLst>
              <a:path extrusionOk="0" h="489151" w="1636512">
                <a:moveTo>
                  <a:pt x="0" y="0"/>
                </a:moveTo>
                <a:lnTo>
                  <a:pt x="1636512" y="0"/>
                </a:lnTo>
                <a:lnTo>
                  <a:pt x="1636512" y="489151"/>
                </a:lnTo>
                <a:lnTo>
                  <a:pt x="0" y="48915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35000"/>
            </a:blip>
            <a:stretch>
              <a:fillRect b="0" l="-19404" r="-31931" t="0"/>
            </a:stretch>
          </a:blipFill>
          <a:ln>
            <a:noFill/>
          </a:ln>
        </p:spPr>
      </p:sp>
      <p:sp>
        <p:nvSpPr>
          <p:cNvPr id="586" name="Google Shape;586;p42"/>
          <p:cNvSpPr/>
          <p:nvPr/>
        </p:nvSpPr>
        <p:spPr>
          <a:xfrm flipH="1" rot="-5400000">
            <a:off x="455019" y="516754"/>
            <a:ext cx="1636512" cy="489151"/>
          </a:xfrm>
          <a:custGeom>
            <a:rect b="b" l="l" r="r" t="t"/>
            <a:pathLst>
              <a:path extrusionOk="0" h="489151" w="1636512">
                <a:moveTo>
                  <a:pt x="1636513" y="0"/>
                </a:moveTo>
                <a:lnTo>
                  <a:pt x="0" y="0"/>
                </a:lnTo>
                <a:lnTo>
                  <a:pt x="0" y="489151"/>
                </a:lnTo>
                <a:lnTo>
                  <a:pt x="1636513" y="489151"/>
                </a:lnTo>
                <a:lnTo>
                  <a:pt x="1636513" y="0"/>
                </a:lnTo>
                <a:close/>
              </a:path>
            </a:pathLst>
          </a:custGeom>
          <a:blipFill rotWithShape="1">
            <a:blip r:embed="rId4">
              <a:alphaModFix amt="35000"/>
            </a:blip>
            <a:stretch>
              <a:fillRect b="0" l="-31931" r="-19404" t="0"/>
            </a:stretch>
          </a:blipFill>
          <a:ln>
            <a:noFill/>
          </a:ln>
        </p:spPr>
      </p:sp>
      <p:grpSp>
        <p:nvGrpSpPr>
          <p:cNvPr id="587" name="Google Shape;587;p42"/>
          <p:cNvGrpSpPr/>
          <p:nvPr/>
        </p:nvGrpSpPr>
        <p:grpSpPr>
          <a:xfrm>
            <a:off x="1200725" y="-74043"/>
            <a:ext cx="1431500" cy="1653629"/>
            <a:chOff x="0" y="-38100"/>
            <a:chExt cx="736600" cy="850900"/>
          </a:xfrm>
        </p:grpSpPr>
        <p:sp>
          <p:nvSpPr>
            <p:cNvPr id="588" name="Google Shape;588;p42"/>
            <p:cNvSpPr/>
            <p:nvPr/>
          </p:nvSpPr>
          <p:spPr>
            <a:xfrm>
              <a:off x="0" y="0"/>
              <a:ext cx="736600" cy="812800"/>
            </a:xfrm>
            <a:custGeom>
              <a:rect b="b" l="l" r="r" t="t"/>
              <a:pathLst>
                <a:path extrusionOk="0" h="812800" w="736600">
                  <a:moveTo>
                    <a:pt x="736600" y="0"/>
                  </a:moveTo>
                  <a:lnTo>
                    <a:pt x="736600" y="812800"/>
                  </a:lnTo>
                  <a:lnTo>
                    <a:pt x="368300" y="685800"/>
                  </a:lnTo>
                  <a:lnTo>
                    <a:pt x="0" y="812800"/>
                  </a:lnTo>
                  <a:lnTo>
                    <a:pt x="0" y="0"/>
                  </a:lnTo>
                  <a:lnTo>
                    <a:pt x="73660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589" name="Google Shape;589;p42"/>
            <p:cNvSpPr txBox="1"/>
            <p:nvPr/>
          </p:nvSpPr>
          <p:spPr>
            <a:xfrm>
              <a:off x="0" y="-38100"/>
              <a:ext cx="736600" cy="723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90" name="Google Shape;590;p42"/>
          <p:cNvSpPr/>
          <p:nvPr/>
        </p:nvSpPr>
        <p:spPr>
          <a:xfrm>
            <a:off x="1200725" y="198181"/>
            <a:ext cx="1431500" cy="1056958"/>
          </a:xfrm>
          <a:custGeom>
            <a:rect b="b" l="l" r="r" t="t"/>
            <a:pathLst>
              <a:path extrusionOk="0" h="1056958" w="1431500">
                <a:moveTo>
                  <a:pt x="0" y="0"/>
                </a:moveTo>
                <a:lnTo>
                  <a:pt x="1431499" y="0"/>
                </a:lnTo>
                <a:lnTo>
                  <a:pt x="1431499" y="1056958"/>
                </a:lnTo>
                <a:lnTo>
                  <a:pt x="0" y="105695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2029" l="0" r="0" t="-2029"/>
            </a:stretch>
          </a:blipFill>
          <a:ln>
            <a:noFill/>
          </a:ln>
        </p:spPr>
      </p:sp>
      <p:sp>
        <p:nvSpPr>
          <p:cNvPr id="591" name="Google Shape;591;p42"/>
          <p:cNvSpPr/>
          <p:nvPr/>
        </p:nvSpPr>
        <p:spPr>
          <a:xfrm>
            <a:off x="13605434" y="4412972"/>
            <a:ext cx="4229425" cy="5639233"/>
          </a:xfrm>
          <a:custGeom>
            <a:rect b="b" l="l" r="r" t="t"/>
            <a:pathLst>
              <a:path extrusionOk="0" h="5639233" w="4229425">
                <a:moveTo>
                  <a:pt x="0" y="0"/>
                </a:moveTo>
                <a:lnTo>
                  <a:pt x="4229425" y="0"/>
                </a:lnTo>
                <a:lnTo>
                  <a:pt x="4229425" y="5639233"/>
                </a:lnTo>
                <a:lnTo>
                  <a:pt x="0" y="563923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92" name="Google Shape;592;p42"/>
          <p:cNvSpPr/>
          <p:nvPr/>
        </p:nvSpPr>
        <p:spPr>
          <a:xfrm>
            <a:off x="390375" y="1896691"/>
            <a:ext cx="5429104" cy="3932798"/>
          </a:xfrm>
          <a:custGeom>
            <a:rect b="b" l="l" r="r" t="t"/>
            <a:pathLst>
              <a:path extrusionOk="0" h="3932798" w="5429104">
                <a:moveTo>
                  <a:pt x="0" y="0"/>
                </a:moveTo>
                <a:lnTo>
                  <a:pt x="5429104" y="0"/>
                </a:lnTo>
                <a:lnTo>
                  <a:pt x="5429104" y="3932797"/>
                </a:lnTo>
                <a:lnTo>
                  <a:pt x="0" y="393279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-1811" l="0" r="0" t="-1811"/>
            </a:stretch>
          </a:blipFill>
          <a:ln>
            <a:noFill/>
          </a:ln>
        </p:spPr>
      </p:sp>
      <p:sp>
        <p:nvSpPr>
          <p:cNvPr id="593" name="Google Shape;593;p42"/>
          <p:cNvSpPr/>
          <p:nvPr/>
        </p:nvSpPr>
        <p:spPr>
          <a:xfrm>
            <a:off x="6323409" y="1579586"/>
            <a:ext cx="6778095" cy="8472619"/>
          </a:xfrm>
          <a:custGeom>
            <a:rect b="b" l="l" r="r" t="t"/>
            <a:pathLst>
              <a:path extrusionOk="0" h="8472619" w="6778095">
                <a:moveTo>
                  <a:pt x="0" y="0"/>
                </a:moveTo>
                <a:lnTo>
                  <a:pt x="6778095" y="0"/>
                </a:lnTo>
                <a:lnTo>
                  <a:pt x="6778095" y="8472619"/>
                </a:lnTo>
                <a:lnTo>
                  <a:pt x="0" y="847261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94" name="Google Shape;594;p42"/>
          <p:cNvSpPr/>
          <p:nvPr/>
        </p:nvSpPr>
        <p:spPr>
          <a:xfrm>
            <a:off x="392390" y="5981888"/>
            <a:ext cx="5427089" cy="4070317"/>
          </a:xfrm>
          <a:custGeom>
            <a:rect b="b" l="l" r="r" t="t"/>
            <a:pathLst>
              <a:path extrusionOk="0" h="4070317" w="5427089">
                <a:moveTo>
                  <a:pt x="0" y="0"/>
                </a:moveTo>
                <a:lnTo>
                  <a:pt x="5427089" y="0"/>
                </a:lnTo>
                <a:lnTo>
                  <a:pt x="5427089" y="4070317"/>
                </a:lnTo>
                <a:lnTo>
                  <a:pt x="0" y="407031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95" name="Google Shape;595;p42"/>
          <p:cNvSpPr/>
          <p:nvPr/>
        </p:nvSpPr>
        <p:spPr>
          <a:xfrm>
            <a:off x="13605434" y="1028700"/>
            <a:ext cx="4229425" cy="3187929"/>
          </a:xfrm>
          <a:custGeom>
            <a:rect b="b" l="l" r="r" t="t"/>
            <a:pathLst>
              <a:path extrusionOk="0" h="3187929" w="4229425">
                <a:moveTo>
                  <a:pt x="0" y="0"/>
                </a:moveTo>
                <a:lnTo>
                  <a:pt x="4229425" y="0"/>
                </a:lnTo>
                <a:lnTo>
                  <a:pt x="4229425" y="3187929"/>
                </a:lnTo>
                <a:lnTo>
                  <a:pt x="0" y="318792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96" name="Google Shape;596;p42"/>
          <p:cNvSpPr txBox="1"/>
          <p:nvPr/>
        </p:nvSpPr>
        <p:spPr>
          <a:xfrm>
            <a:off x="5667940" y="169606"/>
            <a:ext cx="8174939" cy="9334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5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5999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ŠKOLNÍ DRUŽINA</a:t>
            </a:r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0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p43"/>
          <p:cNvSpPr/>
          <p:nvPr/>
        </p:nvSpPr>
        <p:spPr>
          <a:xfrm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6663" l="0" r="0" t="-16664"/>
            </a:stretch>
          </a:blipFill>
          <a:ln>
            <a:noFill/>
          </a:ln>
        </p:spPr>
      </p:sp>
      <p:grpSp>
        <p:nvGrpSpPr>
          <p:cNvPr id="602" name="Google Shape;602;p43"/>
          <p:cNvGrpSpPr/>
          <p:nvPr/>
        </p:nvGrpSpPr>
        <p:grpSpPr>
          <a:xfrm>
            <a:off x="685547" y="581999"/>
            <a:ext cx="16916906" cy="9114015"/>
            <a:chOff x="0" y="-38100"/>
            <a:chExt cx="4455482" cy="2400399"/>
          </a:xfrm>
        </p:grpSpPr>
        <p:sp>
          <p:nvSpPr>
            <p:cNvPr id="603" name="Google Shape;603;p43"/>
            <p:cNvSpPr/>
            <p:nvPr/>
          </p:nvSpPr>
          <p:spPr>
            <a:xfrm>
              <a:off x="0" y="0"/>
              <a:ext cx="4455482" cy="2362299"/>
            </a:xfrm>
            <a:custGeom>
              <a:rect b="b" l="l" r="r" t="t"/>
              <a:pathLst>
                <a:path extrusionOk="0" h="2362299" w="4455482">
                  <a:moveTo>
                    <a:pt x="0" y="0"/>
                  </a:moveTo>
                  <a:lnTo>
                    <a:pt x="4455482" y="0"/>
                  </a:lnTo>
                  <a:lnTo>
                    <a:pt x="4455482" y="2362299"/>
                  </a:lnTo>
                  <a:lnTo>
                    <a:pt x="0" y="236229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95250">
              <a:solidFill>
                <a:srgbClr val="FFFFFF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604" name="Google Shape;604;p43"/>
            <p:cNvSpPr txBox="1"/>
            <p:nvPr/>
          </p:nvSpPr>
          <p:spPr>
            <a:xfrm>
              <a:off x="0" y="-38100"/>
              <a:ext cx="4455482" cy="240039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05" name="Google Shape;605;p43"/>
          <p:cNvSpPr/>
          <p:nvPr/>
        </p:nvSpPr>
        <p:spPr>
          <a:xfrm>
            <a:off x="1200725" y="1255139"/>
            <a:ext cx="1431500" cy="489151"/>
          </a:xfrm>
          <a:custGeom>
            <a:rect b="b" l="l" r="r" t="t"/>
            <a:pathLst>
              <a:path extrusionOk="0" h="489151" w="1431500">
                <a:moveTo>
                  <a:pt x="0" y="0"/>
                </a:moveTo>
                <a:lnTo>
                  <a:pt x="1431499" y="0"/>
                </a:lnTo>
                <a:lnTo>
                  <a:pt x="1431499" y="489152"/>
                </a:lnTo>
                <a:lnTo>
                  <a:pt x="0" y="4891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75000"/>
            </a:blip>
            <a:stretch>
              <a:fillRect b="0" l="-36505" r="-36505" t="0"/>
            </a:stretch>
          </a:blipFill>
          <a:ln>
            <a:noFill/>
          </a:ln>
        </p:spPr>
      </p:sp>
      <p:sp>
        <p:nvSpPr>
          <p:cNvPr id="606" name="Google Shape;606;p43"/>
          <p:cNvSpPr/>
          <p:nvPr/>
        </p:nvSpPr>
        <p:spPr>
          <a:xfrm rot="-5400000">
            <a:off x="1758092" y="516754"/>
            <a:ext cx="1636512" cy="489151"/>
          </a:xfrm>
          <a:custGeom>
            <a:rect b="b" l="l" r="r" t="t"/>
            <a:pathLst>
              <a:path extrusionOk="0" h="489151" w="1636512">
                <a:moveTo>
                  <a:pt x="0" y="0"/>
                </a:moveTo>
                <a:lnTo>
                  <a:pt x="1636512" y="0"/>
                </a:lnTo>
                <a:lnTo>
                  <a:pt x="1636512" y="489151"/>
                </a:lnTo>
                <a:lnTo>
                  <a:pt x="0" y="48915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35000"/>
            </a:blip>
            <a:stretch>
              <a:fillRect b="0" l="-19404" r="-31931" t="0"/>
            </a:stretch>
          </a:blipFill>
          <a:ln>
            <a:noFill/>
          </a:ln>
        </p:spPr>
      </p:sp>
      <p:sp>
        <p:nvSpPr>
          <p:cNvPr id="607" name="Google Shape;607;p43"/>
          <p:cNvSpPr/>
          <p:nvPr/>
        </p:nvSpPr>
        <p:spPr>
          <a:xfrm flipH="1" rot="-5400000">
            <a:off x="455019" y="516754"/>
            <a:ext cx="1636512" cy="489151"/>
          </a:xfrm>
          <a:custGeom>
            <a:rect b="b" l="l" r="r" t="t"/>
            <a:pathLst>
              <a:path extrusionOk="0" h="489151" w="1636512">
                <a:moveTo>
                  <a:pt x="1636513" y="0"/>
                </a:moveTo>
                <a:lnTo>
                  <a:pt x="0" y="0"/>
                </a:lnTo>
                <a:lnTo>
                  <a:pt x="0" y="489151"/>
                </a:lnTo>
                <a:lnTo>
                  <a:pt x="1636513" y="489151"/>
                </a:lnTo>
                <a:lnTo>
                  <a:pt x="1636513" y="0"/>
                </a:lnTo>
                <a:close/>
              </a:path>
            </a:pathLst>
          </a:custGeom>
          <a:blipFill rotWithShape="1">
            <a:blip r:embed="rId4">
              <a:alphaModFix amt="35000"/>
            </a:blip>
            <a:stretch>
              <a:fillRect b="0" l="-31931" r="-19404" t="0"/>
            </a:stretch>
          </a:blipFill>
          <a:ln>
            <a:noFill/>
          </a:ln>
        </p:spPr>
      </p:sp>
      <p:grpSp>
        <p:nvGrpSpPr>
          <p:cNvPr id="608" name="Google Shape;608;p43"/>
          <p:cNvGrpSpPr/>
          <p:nvPr/>
        </p:nvGrpSpPr>
        <p:grpSpPr>
          <a:xfrm>
            <a:off x="1200725" y="-74043"/>
            <a:ext cx="1431500" cy="1653629"/>
            <a:chOff x="0" y="-38100"/>
            <a:chExt cx="736600" cy="850900"/>
          </a:xfrm>
        </p:grpSpPr>
        <p:sp>
          <p:nvSpPr>
            <p:cNvPr id="609" name="Google Shape;609;p43"/>
            <p:cNvSpPr/>
            <p:nvPr/>
          </p:nvSpPr>
          <p:spPr>
            <a:xfrm>
              <a:off x="0" y="0"/>
              <a:ext cx="736600" cy="812800"/>
            </a:xfrm>
            <a:custGeom>
              <a:rect b="b" l="l" r="r" t="t"/>
              <a:pathLst>
                <a:path extrusionOk="0" h="812800" w="736600">
                  <a:moveTo>
                    <a:pt x="736600" y="0"/>
                  </a:moveTo>
                  <a:lnTo>
                    <a:pt x="736600" y="812800"/>
                  </a:lnTo>
                  <a:lnTo>
                    <a:pt x="368300" y="685800"/>
                  </a:lnTo>
                  <a:lnTo>
                    <a:pt x="0" y="812800"/>
                  </a:lnTo>
                  <a:lnTo>
                    <a:pt x="0" y="0"/>
                  </a:lnTo>
                  <a:lnTo>
                    <a:pt x="73660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610" name="Google Shape;610;p43"/>
            <p:cNvSpPr txBox="1"/>
            <p:nvPr/>
          </p:nvSpPr>
          <p:spPr>
            <a:xfrm>
              <a:off x="0" y="-38100"/>
              <a:ext cx="736600" cy="723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11" name="Google Shape;611;p43"/>
          <p:cNvSpPr/>
          <p:nvPr/>
        </p:nvSpPr>
        <p:spPr>
          <a:xfrm>
            <a:off x="1200725" y="198181"/>
            <a:ext cx="1431500" cy="1056958"/>
          </a:xfrm>
          <a:custGeom>
            <a:rect b="b" l="l" r="r" t="t"/>
            <a:pathLst>
              <a:path extrusionOk="0" h="1056958" w="1431500">
                <a:moveTo>
                  <a:pt x="0" y="0"/>
                </a:moveTo>
                <a:lnTo>
                  <a:pt x="1431499" y="0"/>
                </a:lnTo>
                <a:lnTo>
                  <a:pt x="1431499" y="1056958"/>
                </a:lnTo>
                <a:lnTo>
                  <a:pt x="0" y="105695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2029" l="0" r="0" t="-2029"/>
            </a:stretch>
          </a:blipFill>
          <a:ln>
            <a:noFill/>
          </a:ln>
        </p:spPr>
      </p:sp>
      <p:sp>
        <p:nvSpPr>
          <p:cNvPr id="612" name="Google Shape;612;p43"/>
          <p:cNvSpPr/>
          <p:nvPr/>
        </p:nvSpPr>
        <p:spPr>
          <a:xfrm>
            <a:off x="1916475" y="1942616"/>
            <a:ext cx="2893600" cy="2893600"/>
          </a:xfrm>
          <a:custGeom>
            <a:rect b="b" l="l" r="r" t="t"/>
            <a:pathLst>
              <a:path extrusionOk="0" h="2893600" w="2893600">
                <a:moveTo>
                  <a:pt x="0" y="0"/>
                </a:moveTo>
                <a:lnTo>
                  <a:pt x="2893600" y="0"/>
                </a:lnTo>
                <a:lnTo>
                  <a:pt x="2893600" y="2893600"/>
                </a:lnTo>
                <a:lnTo>
                  <a:pt x="0" y="28936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13" name="Google Shape;613;p43"/>
          <p:cNvSpPr/>
          <p:nvPr/>
        </p:nvSpPr>
        <p:spPr>
          <a:xfrm>
            <a:off x="1028700" y="5034541"/>
            <a:ext cx="4975691" cy="4387709"/>
          </a:xfrm>
          <a:custGeom>
            <a:rect b="b" l="l" r="r" t="t"/>
            <a:pathLst>
              <a:path extrusionOk="0" h="4387709" w="4975691">
                <a:moveTo>
                  <a:pt x="0" y="0"/>
                </a:moveTo>
                <a:lnTo>
                  <a:pt x="4975691" y="0"/>
                </a:lnTo>
                <a:lnTo>
                  <a:pt x="4975691" y="4387709"/>
                </a:lnTo>
                <a:lnTo>
                  <a:pt x="0" y="438770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-6698" l="0" r="0" t="-6699"/>
            </a:stretch>
          </a:blipFill>
          <a:ln>
            <a:noFill/>
          </a:ln>
        </p:spPr>
      </p:sp>
      <p:sp>
        <p:nvSpPr>
          <p:cNvPr id="614" name="Google Shape;614;p43"/>
          <p:cNvSpPr txBox="1"/>
          <p:nvPr/>
        </p:nvSpPr>
        <p:spPr>
          <a:xfrm>
            <a:off x="5337511" y="1000125"/>
            <a:ext cx="8059272" cy="9334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5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5999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ZÁJMOVÁ ČINNOST</a:t>
            </a:r>
            <a:endParaRPr/>
          </a:p>
        </p:txBody>
      </p:sp>
      <p:sp>
        <p:nvSpPr>
          <p:cNvPr id="615" name="Google Shape;615;p43"/>
          <p:cNvSpPr txBox="1"/>
          <p:nvPr/>
        </p:nvSpPr>
        <p:spPr>
          <a:xfrm>
            <a:off x="6449868" y="3048511"/>
            <a:ext cx="11152585" cy="424945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410210" lvl="1" marL="820421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800"/>
              <a:buFont typeface="Arial"/>
              <a:buChar char="•"/>
            </a:pPr>
            <a:r>
              <a:rPr b="1" i="0" lang="en-US" sz="38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školní kroužky </a:t>
            </a:r>
            <a:r>
              <a:rPr b="0" i="0" lang="en-US" sz="38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se každý rok mění – v letošním školním roce jsou to kroužky: keramika a tvůrčí psaní</a:t>
            </a:r>
            <a:endParaRPr/>
          </a:p>
          <a:p>
            <a:pPr indent="-410210" lvl="1" marL="820421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800"/>
              <a:buFont typeface="Arial"/>
              <a:buChar char="•"/>
            </a:pPr>
            <a:r>
              <a:rPr b="1" i="0" lang="en-US" sz="38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mimořádně bohatá mimoškolní činnost -</a:t>
            </a:r>
            <a:r>
              <a:rPr b="0" i="0" lang="en-US" sz="38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florbalový, taneční, fotbalový kroužek, judo, Pohyboffky, lyžařský výcvik</a:t>
            </a:r>
            <a:endParaRPr/>
          </a:p>
          <a:p>
            <a:pPr indent="0" lvl="0" marL="0" marR="0" rtl="0" algn="l">
              <a:lnSpc>
                <a:spcPct val="4963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9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Google Shape;620;p44"/>
          <p:cNvSpPr/>
          <p:nvPr/>
        </p:nvSpPr>
        <p:spPr>
          <a:xfrm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6663" l="0" r="0" t="-16664"/>
            </a:stretch>
          </a:blipFill>
          <a:ln>
            <a:noFill/>
          </a:ln>
        </p:spPr>
      </p:sp>
      <p:sp>
        <p:nvSpPr>
          <p:cNvPr id="621" name="Google Shape;621;p44"/>
          <p:cNvSpPr/>
          <p:nvPr/>
        </p:nvSpPr>
        <p:spPr>
          <a:xfrm>
            <a:off x="1200725" y="1255139"/>
            <a:ext cx="1431500" cy="489151"/>
          </a:xfrm>
          <a:custGeom>
            <a:rect b="b" l="l" r="r" t="t"/>
            <a:pathLst>
              <a:path extrusionOk="0" h="489151" w="1431500">
                <a:moveTo>
                  <a:pt x="0" y="0"/>
                </a:moveTo>
                <a:lnTo>
                  <a:pt x="1431499" y="0"/>
                </a:lnTo>
                <a:lnTo>
                  <a:pt x="1431499" y="489152"/>
                </a:lnTo>
                <a:lnTo>
                  <a:pt x="0" y="4891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75000"/>
            </a:blip>
            <a:stretch>
              <a:fillRect b="0" l="-36505" r="-36505" t="0"/>
            </a:stretch>
          </a:blipFill>
          <a:ln>
            <a:noFill/>
          </a:ln>
        </p:spPr>
      </p:sp>
      <p:sp>
        <p:nvSpPr>
          <p:cNvPr id="622" name="Google Shape;622;p44"/>
          <p:cNvSpPr/>
          <p:nvPr/>
        </p:nvSpPr>
        <p:spPr>
          <a:xfrm rot="-5400000">
            <a:off x="1758092" y="516754"/>
            <a:ext cx="1636512" cy="489151"/>
          </a:xfrm>
          <a:custGeom>
            <a:rect b="b" l="l" r="r" t="t"/>
            <a:pathLst>
              <a:path extrusionOk="0" h="489151" w="1636512">
                <a:moveTo>
                  <a:pt x="0" y="0"/>
                </a:moveTo>
                <a:lnTo>
                  <a:pt x="1636512" y="0"/>
                </a:lnTo>
                <a:lnTo>
                  <a:pt x="1636512" y="489151"/>
                </a:lnTo>
                <a:lnTo>
                  <a:pt x="0" y="48915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35000"/>
            </a:blip>
            <a:stretch>
              <a:fillRect b="0" l="-19404" r="-31931" t="0"/>
            </a:stretch>
          </a:blipFill>
          <a:ln>
            <a:noFill/>
          </a:ln>
        </p:spPr>
      </p:sp>
      <p:sp>
        <p:nvSpPr>
          <p:cNvPr id="623" name="Google Shape;623;p44"/>
          <p:cNvSpPr/>
          <p:nvPr/>
        </p:nvSpPr>
        <p:spPr>
          <a:xfrm flipH="1" rot="-5400000">
            <a:off x="455019" y="516754"/>
            <a:ext cx="1636512" cy="489151"/>
          </a:xfrm>
          <a:custGeom>
            <a:rect b="b" l="l" r="r" t="t"/>
            <a:pathLst>
              <a:path extrusionOk="0" h="489151" w="1636512">
                <a:moveTo>
                  <a:pt x="1636513" y="0"/>
                </a:moveTo>
                <a:lnTo>
                  <a:pt x="0" y="0"/>
                </a:lnTo>
                <a:lnTo>
                  <a:pt x="0" y="489151"/>
                </a:lnTo>
                <a:lnTo>
                  <a:pt x="1636513" y="489151"/>
                </a:lnTo>
                <a:lnTo>
                  <a:pt x="1636513" y="0"/>
                </a:lnTo>
                <a:close/>
              </a:path>
            </a:pathLst>
          </a:custGeom>
          <a:blipFill rotWithShape="1">
            <a:blip r:embed="rId4">
              <a:alphaModFix amt="35000"/>
            </a:blip>
            <a:stretch>
              <a:fillRect b="0" l="-31931" r="-19404" t="0"/>
            </a:stretch>
          </a:blipFill>
          <a:ln>
            <a:noFill/>
          </a:ln>
        </p:spPr>
      </p:sp>
      <p:grpSp>
        <p:nvGrpSpPr>
          <p:cNvPr id="624" name="Google Shape;624;p44"/>
          <p:cNvGrpSpPr/>
          <p:nvPr/>
        </p:nvGrpSpPr>
        <p:grpSpPr>
          <a:xfrm>
            <a:off x="1200725" y="-74043"/>
            <a:ext cx="1431500" cy="1653629"/>
            <a:chOff x="0" y="-38100"/>
            <a:chExt cx="736600" cy="850900"/>
          </a:xfrm>
        </p:grpSpPr>
        <p:sp>
          <p:nvSpPr>
            <p:cNvPr id="625" name="Google Shape;625;p44"/>
            <p:cNvSpPr/>
            <p:nvPr/>
          </p:nvSpPr>
          <p:spPr>
            <a:xfrm>
              <a:off x="0" y="0"/>
              <a:ext cx="736600" cy="812800"/>
            </a:xfrm>
            <a:custGeom>
              <a:rect b="b" l="l" r="r" t="t"/>
              <a:pathLst>
                <a:path extrusionOk="0" h="812800" w="736600">
                  <a:moveTo>
                    <a:pt x="736600" y="0"/>
                  </a:moveTo>
                  <a:lnTo>
                    <a:pt x="736600" y="812800"/>
                  </a:lnTo>
                  <a:lnTo>
                    <a:pt x="368300" y="685800"/>
                  </a:lnTo>
                  <a:lnTo>
                    <a:pt x="0" y="812800"/>
                  </a:lnTo>
                  <a:lnTo>
                    <a:pt x="0" y="0"/>
                  </a:lnTo>
                  <a:lnTo>
                    <a:pt x="73660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626" name="Google Shape;626;p44"/>
            <p:cNvSpPr txBox="1"/>
            <p:nvPr/>
          </p:nvSpPr>
          <p:spPr>
            <a:xfrm>
              <a:off x="0" y="-38100"/>
              <a:ext cx="736600" cy="723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27" name="Google Shape;627;p44"/>
          <p:cNvSpPr/>
          <p:nvPr/>
        </p:nvSpPr>
        <p:spPr>
          <a:xfrm>
            <a:off x="1200725" y="198181"/>
            <a:ext cx="1431500" cy="1056958"/>
          </a:xfrm>
          <a:custGeom>
            <a:rect b="b" l="l" r="r" t="t"/>
            <a:pathLst>
              <a:path extrusionOk="0" h="1056958" w="1431500">
                <a:moveTo>
                  <a:pt x="0" y="0"/>
                </a:moveTo>
                <a:lnTo>
                  <a:pt x="1431499" y="0"/>
                </a:lnTo>
                <a:lnTo>
                  <a:pt x="1431499" y="1056958"/>
                </a:lnTo>
                <a:lnTo>
                  <a:pt x="0" y="105695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2029" l="0" r="0" t="-2029"/>
            </a:stretch>
          </a:blipFill>
          <a:ln>
            <a:noFill/>
          </a:ln>
        </p:spPr>
      </p:sp>
      <p:sp>
        <p:nvSpPr>
          <p:cNvPr id="628" name="Google Shape;628;p44"/>
          <p:cNvSpPr/>
          <p:nvPr/>
        </p:nvSpPr>
        <p:spPr>
          <a:xfrm>
            <a:off x="212453" y="1946955"/>
            <a:ext cx="6002450" cy="7768796"/>
          </a:xfrm>
          <a:custGeom>
            <a:rect b="b" l="l" r="r" t="t"/>
            <a:pathLst>
              <a:path extrusionOk="0" h="7768796" w="6002450">
                <a:moveTo>
                  <a:pt x="0" y="0"/>
                </a:moveTo>
                <a:lnTo>
                  <a:pt x="6002450" y="0"/>
                </a:lnTo>
                <a:lnTo>
                  <a:pt x="6002450" y="7768796"/>
                </a:lnTo>
                <a:lnTo>
                  <a:pt x="0" y="776879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29" name="Google Shape;629;p44"/>
          <p:cNvSpPr/>
          <p:nvPr/>
        </p:nvSpPr>
        <p:spPr>
          <a:xfrm>
            <a:off x="12524717" y="1946955"/>
            <a:ext cx="5493955" cy="7768796"/>
          </a:xfrm>
          <a:custGeom>
            <a:rect b="b" l="l" r="r" t="t"/>
            <a:pathLst>
              <a:path extrusionOk="0" h="7768796" w="5493955">
                <a:moveTo>
                  <a:pt x="0" y="0"/>
                </a:moveTo>
                <a:lnTo>
                  <a:pt x="5493955" y="0"/>
                </a:lnTo>
                <a:lnTo>
                  <a:pt x="5493955" y="7768796"/>
                </a:lnTo>
                <a:lnTo>
                  <a:pt x="0" y="776879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30" name="Google Shape;630;p44"/>
          <p:cNvSpPr/>
          <p:nvPr/>
        </p:nvSpPr>
        <p:spPr>
          <a:xfrm>
            <a:off x="6622833" y="1946955"/>
            <a:ext cx="5493955" cy="7768796"/>
          </a:xfrm>
          <a:custGeom>
            <a:rect b="b" l="l" r="r" t="t"/>
            <a:pathLst>
              <a:path extrusionOk="0" h="7768796" w="5493955">
                <a:moveTo>
                  <a:pt x="0" y="0"/>
                </a:moveTo>
                <a:lnTo>
                  <a:pt x="5493955" y="0"/>
                </a:lnTo>
                <a:lnTo>
                  <a:pt x="5493955" y="7768796"/>
                </a:lnTo>
                <a:lnTo>
                  <a:pt x="0" y="776879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4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p45"/>
          <p:cNvSpPr/>
          <p:nvPr/>
        </p:nvSpPr>
        <p:spPr>
          <a:xfrm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6663" l="0" r="0" t="-16664"/>
            </a:stretch>
          </a:blipFill>
          <a:ln>
            <a:noFill/>
          </a:ln>
        </p:spPr>
      </p:sp>
      <p:sp>
        <p:nvSpPr>
          <p:cNvPr id="636" name="Google Shape;636;p45"/>
          <p:cNvSpPr/>
          <p:nvPr/>
        </p:nvSpPr>
        <p:spPr>
          <a:xfrm>
            <a:off x="1200725" y="1255139"/>
            <a:ext cx="1431500" cy="489151"/>
          </a:xfrm>
          <a:custGeom>
            <a:rect b="b" l="l" r="r" t="t"/>
            <a:pathLst>
              <a:path extrusionOk="0" h="489151" w="1431500">
                <a:moveTo>
                  <a:pt x="0" y="0"/>
                </a:moveTo>
                <a:lnTo>
                  <a:pt x="1431499" y="0"/>
                </a:lnTo>
                <a:lnTo>
                  <a:pt x="1431499" y="489152"/>
                </a:lnTo>
                <a:lnTo>
                  <a:pt x="0" y="4891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75000"/>
            </a:blip>
            <a:stretch>
              <a:fillRect b="0" l="-36505" r="-36505" t="0"/>
            </a:stretch>
          </a:blipFill>
          <a:ln>
            <a:noFill/>
          </a:ln>
        </p:spPr>
      </p:sp>
      <p:sp>
        <p:nvSpPr>
          <p:cNvPr id="637" name="Google Shape;637;p45"/>
          <p:cNvSpPr/>
          <p:nvPr/>
        </p:nvSpPr>
        <p:spPr>
          <a:xfrm rot="-5400000">
            <a:off x="1758092" y="516754"/>
            <a:ext cx="1636512" cy="489151"/>
          </a:xfrm>
          <a:custGeom>
            <a:rect b="b" l="l" r="r" t="t"/>
            <a:pathLst>
              <a:path extrusionOk="0" h="489151" w="1636512">
                <a:moveTo>
                  <a:pt x="0" y="0"/>
                </a:moveTo>
                <a:lnTo>
                  <a:pt x="1636512" y="0"/>
                </a:lnTo>
                <a:lnTo>
                  <a:pt x="1636512" y="489151"/>
                </a:lnTo>
                <a:lnTo>
                  <a:pt x="0" y="48915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35000"/>
            </a:blip>
            <a:stretch>
              <a:fillRect b="0" l="-19404" r="-31931" t="0"/>
            </a:stretch>
          </a:blipFill>
          <a:ln>
            <a:noFill/>
          </a:ln>
        </p:spPr>
      </p:sp>
      <p:sp>
        <p:nvSpPr>
          <p:cNvPr id="638" name="Google Shape;638;p45"/>
          <p:cNvSpPr/>
          <p:nvPr/>
        </p:nvSpPr>
        <p:spPr>
          <a:xfrm flipH="1" rot="-5400000">
            <a:off x="455019" y="516754"/>
            <a:ext cx="1636512" cy="489151"/>
          </a:xfrm>
          <a:custGeom>
            <a:rect b="b" l="l" r="r" t="t"/>
            <a:pathLst>
              <a:path extrusionOk="0" h="489151" w="1636512">
                <a:moveTo>
                  <a:pt x="1636513" y="0"/>
                </a:moveTo>
                <a:lnTo>
                  <a:pt x="0" y="0"/>
                </a:lnTo>
                <a:lnTo>
                  <a:pt x="0" y="489151"/>
                </a:lnTo>
                <a:lnTo>
                  <a:pt x="1636513" y="489151"/>
                </a:lnTo>
                <a:lnTo>
                  <a:pt x="1636513" y="0"/>
                </a:lnTo>
                <a:close/>
              </a:path>
            </a:pathLst>
          </a:custGeom>
          <a:blipFill rotWithShape="1">
            <a:blip r:embed="rId4">
              <a:alphaModFix amt="35000"/>
            </a:blip>
            <a:stretch>
              <a:fillRect b="0" l="-31931" r="-19404" t="0"/>
            </a:stretch>
          </a:blipFill>
          <a:ln>
            <a:noFill/>
          </a:ln>
        </p:spPr>
      </p:sp>
      <p:grpSp>
        <p:nvGrpSpPr>
          <p:cNvPr id="639" name="Google Shape;639;p45"/>
          <p:cNvGrpSpPr/>
          <p:nvPr/>
        </p:nvGrpSpPr>
        <p:grpSpPr>
          <a:xfrm>
            <a:off x="1200725" y="-74043"/>
            <a:ext cx="1431500" cy="1653629"/>
            <a:chOff x="0" y="-38100"/>
            <a:chExt cx="736600" cy="850900"/>
          </a:xfrm>
        </p:grpSpPr>
        <p:sp>
          <p:nvSpPr>
            <p:cNvPr id="640" name="Google Shape;640;p45"/>
            <p:cNvSpPr/>
            <p:nvPr/>
          </p:nvSpPr>
          <p:spPr>
            <a:xfrm>
              <a:off x="0" y="0"/>
              <a:ext cx="736600" cy="812800"/>
            </a:xfrm>
            <a:custGeom>
              <a:rect b="b" l="l" r="r" t="t"/>
              <a:pathLst>
                <a:path extrusionOk="0" h="812800" w="736600">
                  <a:moveTo>
                    <a:pt x="736600" y="0"/>
                  </a:moveTo>
                  <a:lnTo>
                    <a:pt x="736600" y="812800"/>
                  </a:lnTo>
                  <a:lnTo>
                    <a:pt x="368300" y="685800"/>
                  </a:lnTo>
                  <a:lnTo>
                    <a:pt x="0" y="812800"/>
                  </a:lnTo>
                  <a:lnTo>
                    <a:pt x="0" y="0"/>
                  </a:lnTo>
                  <a:lnTo>
                    <a:pt x="73660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641" name="Google Shape;641;p45"/>
            <p:cNvSpPr txBox="1"/>
            <p:nvPr/>
          </p:nvSpPr>
          <p:spPr>
            <a:xfrm>
              <a:off x="0" y="-38100"/>
              <a:ext cx="736600" cy="723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42" name="Google Shape;642;p45"/>
          <p:cNvSpPr/>
          <p:nvPr/>
        </p:nvSpPr>
        <p:spPr>
          <a:xfrm>
            <a:off x="1200725" y="198181"/>
            <a:ext cx="1431500" cy="1056958"/>
          </a:xfrm>
          <a:custGeom>
            <a:rect b="b" l="l" r="r" t="t"/>
            <a:pathLst>
              <a:path extrusionOk="0" h="1056958" w="1431500">
                <a:moveTo>
                  <a:pt x="0" y="0"/>
                </a:moveTo>
                <a:lnTo>
                  <a:pt x="1431499" y="0"/>
                </a:lnTo>
                <a:lnTo>
                  <a:pt x="1431499" y="1056958"/>
                </a:lnTo>
                <a:lnTo>
                  <a:pt x="0" y="105695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2029" l="0" r="0" t="-2029"/>
            </a:stretch>
          </a:blipFill>
          <a:ln>
            <a:noFill/>
          </a:ln>
        </p:spPr>
      </p:sp>
      <p:sp>
        <p:nvSpPr>
          <p:cNvPr id="643" name="Google Shape;643;p45"/>
          <p:cNvSpPr/>
          <p:nvPr/>
        </p:nvSpPr>
        <p:spPr>
          <a:xfrm>
            <a:off x="187560" y="2037709"/>
            <a:ext cx="5556838" cy="7850721"/>
          </a:xfrm>
          <a:custGeom>
            <a:rect b="b" l="l" r="r" t="t"/>
            <a:pathLst>
              <a:path extrusionOk="0" h="7850721" w="5556838">
                <a:moveTo>
                  <a:pt x="0" y="0"/>
                </a:moveTo>
                <a:lnTo>
                  <a:pt x="5556838" y="0"/>
                </a:lnTo>
                <a:lnTo>
                  <a:pt x="5556838" y="7850721"/>
                </a:lnTo>
                <a:lnTo>
                  <a:pt x="0" y="785072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44" name="Google Shape;644;p45"/>
          <p:cNvSpPr/>
          <p:nvPr/>
        </p:nvSpPr>
        <p:spPr>
          <a:xfrm>
            <a:off x="6058723" y="2037709"/>
            <a:ext cx="5551891" cy="7850721"/>
          </a:xfrm>
          <a:custGeom>
            <a:rect b="b" l="l" r="r" t="t"/>
            <a:pathLst>
              <a:path extrusionOk="0" h="7850721" w="5551891">
                <a:moveTo>
                  <a:pt x="0" y="0"/>
                </a:moveTo>
                <a:lnTo>
                  <a:pt x="5551891" y="0"/>
                </a:lnTo>
                <a:lnTo>
                  <a:pt x="5551891" y="7850721"/>
                </a:lnTo>
                <a:lnTo>
                  <a:pt x="0" y="785072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45" name="Google Shape;645;p45"/>
          <p:cNvSpPr/>
          <p:nvPr/>
        </p:nvSpPr>
        <p:spPr>
          <a:xfrm>
            <a:off x="11924939" y="2037709"/>
            <a:ext cx="6138315" cy="7850721"/>
          </a:xfrm>
          <a:custGeom>
            <a:rect b="b" l="l" r="r" t="t"/>
            <a:pathLst>
              <a:path extrusionOk="0" h="7850721" w="6138315">
                <a:moveTo>
                  <a:pt x="0" y="0"/>
                </a:moveTo>
                <a:lnTo>
                  <a:pt x="6138315" y="0"/>
                </a:lnTo>
                <a:lnTo>
                  <a:pt x="6138315" y="7850721"/>
                </a:lnTo>
                <a:lnTo>
                  <a:pt x="0" y="785072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9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Google Shape;650;p46"/>
          <p:cNvSpPr/>
          <p:nvPr/>
        </p:nvSpPr>
        <p:spPr>
          <a:xfrm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6663" l="0" r="0" t="-16664"/>
            </a:stretch>
          </a:blipFill>
          <a:ln>
            <a:noFill/>
          </a:ln>
        </p:spPr>
      </p:sp>
      <p:grpSp>
        <p:nvGrpSpPr>
          <p:cNvPr id="651" name="Google Shape;651;p46"/>
          <p:cNvGrpSpPr/>
          <p:nvPr/>
        </p:nvGrpSpPr>
        <p:grpSpPr>
          <a:xfrm>
            <a:off x="685547" y="581999"/>
            <a:ext cx="16916906" cy="9114015"/>
            <a:chOff x="0" y="-38100"/>
            <a:chExt cx="4455482" cy="2400399"/>
          </a:xfrm>
        </p:grpSpPr>
        <p:sp>
          <p:nvSpPr>
            <p:cNvPr id="652" name="Google Shape;652;p46"/>
            <p:cNvSpPr/>
            <p:nvPr/>
          </p:nvSpPr>
          <p:spPr>
            <a:xfrm>
              <a:off x="0" y="0"/>
              <a:ext cx="4455482" cy="2362299"/>
            </a:xfrm>
            <a:custGeom>
              <a:rect b="b" l="l" r="r" t="t"/>
              <a:pathLst>
                <a:path extrusionOk="0" h="2362299" w="4455482">
                  <a:moveTo>
                    <a:pt x="0" y="0"/>
                  </a:moveTo>
                  <a:lnTo>
                    <a:pt x="4455482" y="0"/>
                  </a:lnTo>
                  <a:lnTo>
                    <a:pt x="4455482" y="2362299"/>
                  </a:lnTo>
                  <a:lnTo>
                    <a:pt x="0" y="236229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95250">
              <a:solidFill>
                <a:srgbClr val="FFFFFF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653" name="Google Shape;653;p46"/>
            <p:cNvSpPr txBox="1"/>
            <p:nvPr/>
          </p:nvSpPr>
          <p:spPr>
            <a:xfrm>
              <a:off x="0" y="-38100"/>
              <a:ext cx="4455482" cy="240039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54" name="Google Shape;654;p46"/>
          <p:cNvSpPr/>
          <p:nvPr/>
        </p:nvSpPr>
        <p:spPr>
          <a:xfrm>
            <a:off x="1200725" y="1255139"/>
            <a:ext cx="1431500" cy="489151"/>
          </a:xfrm>
          <a:custGeom>
            <a:rect b="b" l="l" r="r" t="t"/>
            <a:pathLst>
              <a:path extrusionOk="0" h="489151" w="1431500">
                <a:moveTo>
                  <a:pt x="0" y="0"/>
                </a:moveTo>
                <a:lnTo>
                  <a:pt x="1431499" y="0"/>
                </a:lnTo>
                <a:lnTo>
                  <a:pt x="1431499" y="489152"/>
                </a:lnTo>
                <a:lnTo>
                  <a:pt x="0" y="4891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75000"/>
            </a:blip>
            <a:stretch>
              <a:fillRect b="0" l="-36505" r="-36505" t="0"/>
            </a:stretch>
          </a:blipFill>
          <a:ln>
            <a:noFill/>
          </a:ln>
        </p:spPr>
      </p:sp>
      <p:sp>
        <p:nvSpPr>
          <p:cNvPr id="655" name="Google Shape;655;p46"/>
          <p:cNvSpPr/>
          <p:nvPr/>
        </p:nvSpPr>
        <p:spPr>
          <a:xfrm rot="-5400000">
            <a:off x="1758092" y="516754"/>
            <a:ext cx="1636512" cy="489151"/>
          </a:xfrm>
          <a:custGeom>
            <a:rect b="b" l="l" r="r" t="t"/>
            <a:pathLst>
              <a:path extrusionOk="0" h="489151" w="1636512">
                <a:moveTo>
                  <a:pt x="0" y="0"/>
                </a:moveTo>
                <a:lnTo>
                  <a:pt x="1636512" y="0"/>
                </a:lnTo>
                <a:lnTo>
                  <a:pt x="1636512" y="489151"/>
                </a:lnTo>
                <a:lnTo>
                  <a:pt x="0" y="48915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35000"/>
            </a:blip>
            <a:stretch>
              <a:fillRect b="0" l="-19404" r="-31931" t="0"/>
            </a:stretch>
          </a:blipFill>
          <a:ln>
            <a:noFill/>
          </a:ln>
        </p:spPr>
      </p:sp>
      <p:sp>
        <p:nvSpPr>
          <p:cNvPr id="656" name="Google Shape;656;p46"/>
          <p:cNvSpPr/>
          <p:nvPr/>
        </p:nvSpPr>
        <p:spPr>
          <a:xfrm flipH="1" rot="-5400000">
            <a:off x="455019" y="516754"/>
            <a:ext cx="1636512" cy="489151"/>
          </a:xfrm>
          <a:custGeom>
            <a:rect b="b" l="l" r="r" t="t"/>
            <a:pathLst>
              <a:path extrusionOk="0" h="489151" w="1636512">
                <a:moveTo>
                  <a:pt x="1636513" y="0"/>
                </a:moveTo>
                <a:lnTo>
                  <a:pt x="0" y="0"/>
                </a:lnTo>
                <a:lnTo>
                  <a:pt x="0" y="489151"/>
                </a:lnTo>
                <a:lnTo>
                  <a:pt x="1636513" y="489151"/>
                </a:lnTo>
                <a:lnTo>
                  <a:pt x="1636513" y="0"/>
                </a:lnTo>
                <a:close/>
              </a:path>
            </a:pathLst>
          </a:custGeom>
          <a:blipFill rotWithShape="1">
            <a:blip r:embed="rId4">
              <a:alphaModFix amt="35000"/>
            </a:blip>
            <a:stretch>
              <a:fillRect b="0" l="-31931" r="-19404" t="0"/>
            </a:stretch>
          </a:blipFill>
          <a:ln>
            <a:noFill/>
          </a:ln>
        </p:spPr>
      </p:sp>
      <p:grpSp>
        <p:nvGrpSpPr>
          <p:cNvPr id="657" name="Google Shape;657;p46"/>
          <p:cNvGrpSpPr/>
          <p:nvPr/>
        </p:nvGrpSpPr>
        <p:grpSpPr>
          <a:xfrm>
            <a:off x="1200725" y="-74043"/>
            <a:ext cx="1431500" cy="1653629"/>
            <a:chOff x="0" y="-38100"/>
            <a:chExt cx="736600" cy="850900"/>
          </a:xfrm>
        </p:grpSpPr>
        <p:sp>
          <p:nvSpPr>
            <p:cNvPr id="658" name="Google Shape;658;p46"/>
            <p:cNvSpPr/>
            <p:nvPr/>
          </p:nvSpPr>
          <p:spPr>
            <a:xfrm>
              <a:off x="0" y="0"/>
              <a:ext cx="736600" cy="812800"/>
            </a:xfrm>
            <a:custGeom>
              <a:rect b="b" l="l" r="r" t="t"/>
              <a:pathLst>
                <a:path extrusionOk="0" h="812800" w="736600">
                  <a:moveTo>
                    <a:pt x="736600" y="0"/>
                  </a:moveTo>
                  <a:lnTo>
                    <a:pt x="736600" y="812800"/>
                  </a:lnTo>
                  <a:lnTo>
                    <a:pt x="368300" y="685800"/>
                  </a:lnTo>
                  <a:lnTo>
                    <a:pt x="0" y="812800"/>
                  </a:lnTo>
                  <a:lnTo>
                    <a:pt x="0" y="0"/>
                  </a:lnTo>
                  <a:lnTo>
                    <a:pt x="73660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659" name="Google Shape;659;p46"/>
            <p:cNvSpPr txBox="1"/>
            <p:nvPr/>
          </p:nvSpPr>
          <p:spPr>
            <a:xfrm>
              <a:off x="0" y="-38100"/>
              <a:ext cx="736600" cy="723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60" name="Google Shape;660;p46"/>
          <p:cNvSpPr txBox="1"/>
          <p:nvPr/>
        </p:nvSpPr>
        <p:spPr>
          <a:xfrm>
            <a:off x="876300" y="2309110"/>
            <a:ext cx="16535400" cy="675261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410210" lvl="1" marL="820421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800"/>
              <a:buFont typeface="Arial"/>
              <a:buChar char="•"/>
            </a:pPr>
            <a:r>
              <a:rPr b="0" i="0" lang="en-US" sz="38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spolu se </a:t>
            </a:r>
            <a:r>
              <a:rPr b="1" i="0" lang="en-US" sz="38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zřizovatelem </a:t>
            </a:r>
            <a:r>
              <a:rPr b="0" i="0" lang="en-US" sz="38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školy se podílíme na organizaci </a:t>
            </a:r>
            <a:r>
              <a:rPr b="1" i="0" lang="en-US" sz="38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kulturně společenských akcí pro veřejnost</a:t>
            </a:r>
            <a:r>
              <a:rPr b="0" i="0" lang="en-US" sz="38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(Kladení věnců, Vítání občánků, Světýlková slavnost, Zahradní slavnost s klaunem Hopsalínem, Vánoční setkání u stromečku atd.) </a:t>
            </a:r>
            <a:endParaRPr/>
          </a:p>
          <a:p>
            <a:pPr indent="-410210" lvl="1" marL="820421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800"/>
              <a:buFont typeface="Arial"/>
              <a:buChar char="•"/>
            </a:pPr>
            <a:r>
              <a:rPr b="0" i="0" lang="en-US" sz="38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naši žáci úspěšně reprezentují školu ve sportovních, výtvarných, vědomostních a recitačních</a:t>
            </a:r>
            <a:r>
              <a:rPr b="1" i="0" lang="en-US" sz="38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soutěžích</a:t>
            </a:r>
            <a:endParaRPr/>
          </a:p>
          <a:p>
            <a:pPr indent="-410210" lvl="1" marL="820421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800"/>
              <a:buFont typeface="Arial"/>
              <a:buChar char="•"/>
            </a:pPr>
            <a:r>
              <a:rPr b="0" i="0" lang="en-US" sz="38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jsme zapojeni do </a:t>
            </a:r>
            <a:r>
              <a:rPr b="1" i="0" lang="en-US" sz="38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projektů EU</a:t>
            </a:r>
            <a:r>
              <a:rPr b="0" i="0" lang="en-US" sz="38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– OP JAK, Ovoce a mléko do škol, Národní plán obnovy</a:t>
            </a:r>
            <a:endParaRPr/>
          </a:p>
          <a:p>
            <a:pPr indent="-410210" lvl="1" marL="820421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800"/>
              <a:buFont typeface="Arial"/>
              <a:buChar char="•"/>
            </a:pPr>
            <a:r>
              <a:rPr b="0" i="0" lang="en-US" sz="38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projekt Herbarium - program Olomouckého kraje na podporu environmentálního vzdělávání</a:t>
            </a:r>
            <a:endParaRPr b="0" i="0" sz="3800" u="none" cap="none" strike="noStrik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61" name="Google Shape;661;p46"/>
          <p:cNvSpPr/>
          <p:nvPr/>
        </p:nvSpPr>
        <p:spPr>
          <a:xfrm>
            <a:off x="1200725" y="198181"/>
            <a:ext cx="1431500" cy="1056958"/>
          </a:xfrm>
          <a:custGeom>
            <a:rect b="b" l="l" r="r" t="t"/>
            <a:pathLst>
              <a:path extrusionOk="0" h="1056958" w="1431500">
                <a:moveTo>
                  <a:pt x="0" y="0"/>
                </a:moveTo>
                <a:lnTo>
                  <a:pt x="1431499" y="0"/>
                </a:lnTo>
                <a:lnTo>
                  <a:pt x="1431499" y="1056958"/>
                </a:lnTo>
                <a:lnTo>
                  <a:pt x="0" y="105695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2029" l="0" r="0" t="-2029"/>
            </a:stretch>
          </a:blipFill>
          <a:ln>
            <a:noFill/>
          </a:ln>
        </p:spPr>
      </p:sp>
      <p:sp>
        <p:nvSpPr>
          <p:cNvPr id="662" name="Google Shape;662;p46"/>
          <p:cNvSpPr txBox="1"/>
          <p:nvPr/>
        </p:nvSpPr>
        <p:spPr>
          <a:xfrm>
            <a:off x="6777504" y="1000125"/>
            <a:ext cx="5247622" cy="9334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5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5999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AKCE ŠKOLY</a:t>
            </a:r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6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Google Shape;667;p47"/>
          <p:cNvSpPr/>
          <p:nvPr/>
        </p:nvSpPr>
        <p:spPr>
          <a:xfrm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6663" l="0" r="0" t="-16664"/>
            </a:stretch>
          </a:blipFill>
          <a:ln>
            <a:noFill/>
          </a:ln>
        </p:spPr>
      </p:sp>
      <p:sp>
        <p:nvSpPr>
          <p:cNvPr id="668" name="Google Shape;668;p47"/>
          <p:cNvSpPr/>
          <p:nvPr/>
        </p:nvSpPr>
        <p:spPr>
          <a:xfrm>
            <a:off x="1200725" y="1255139"/>
            <a:ext cx="1431500" cy="489151"/>
          </a:xfrm>
          <a:custGeom>
            <a:rect b="b" l="l" r="r" t="t"/>
            <a:pathLst>
              <a:path extrusionOk="0" h="489151" w="1431500">
                <a:moveTo>
                  <a:pt x="0" y="0"/>
                </a:moveTo>
                <a:lnTo>
                  <a:pt x="1431499" y="0"/>
                </a:lnTo>
                <a:lnTo>
                  <a:pt x="1431499" y="489152"/>
                </a:lnTo>
                <a:lnTo>
                  <a:pt x="0" y="4891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75000"/>
            </a:blip>
            <a:stretch>
              <a:fillRect b="0" l="-36505" r="-36505" t="0"/>
            </a:stretch>
          </a:blipFill>
          <a:ln>
            <a:noFill/>
          </a:ln>
        </p:spPr>
      </p:sp>
      <p:sp>
        <p:nvSpPr>
          <p:cNvPr id="669" name="Google Shape;669;p47"/>
          <p:cNvSpPr/>
          <p:nvPr/>
        </p:nvSpPr>
        <p:spPr>
          <a:xfrm rot="-5400000">
            <a:off x="1758092" y="516754"/>
            <a:ext cx="1636512" cy="489151"/>
          </a:xfrm>
          <a:custGeom>
            <a:rect b="b" l="l" r="r" t="t"/>
            <a:pathLst>
              <a:path extrusionOk="0" h="489151" w="1636512">
                <a:moveTo>
                  <a:pt x="0" y="0"/>
                </a:moveTo>
                <a:lnTo>
                  <a:pt x="1636512" y="0"/>
                </a:lnTo>
                <a:lnTo>
                  <a:pt x="1636512" y="489151"/>
                </a:lnTo>
                <a:lnTo>
                  <a:pt x="0" y="48915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35000"/>
            </a:blip>
            <a:stretch>
              <a:fillRect b="0" l="-19404" r="-31931" t="0"/>
            </a:stretch>
          </a:blipFill>
          <a:ln>
            <a:noFill/>
          </a:ln>
        </p:spPr>
      </p:sp>
      <p:sp>
        <p:nvSpPr>
          <p:cNvPr id="670" name="Google Shape;670;p47"/>
          <p:cNvSpPr/>
          <p:nvPr/>
        </p:nvSpPr>
        <p:spPr>
          <a:xfrm flipH="1" rot="-5400000">
            <a:off x="455019" y="516754"/>
            <a:ext cx="1636512" cy="489151"/>
          </a:xfrm>
          <a:custGeom>
            <a:rect b="b" l="l" r="r" t="t"/>
            <a:pathLst>
              <a:path extrusionOk="0" h="489151" w="1636512">
                <a:moveTo>
                  <a:pt x="1636513" y="0"/>
                </a:moveTo>
                <a:lnTo>
                  <a:pt x="0" y="0"/>
                </a:lnTo>
                <a:lnTo>
                  <a:pt x="0" y="489151"/>
                </a:lnTo>
                <a:lnTo>
                  <a:pt x="1636513" y="489151"/>
                </a:lnTo>
                <a:lnTo>
                  <a:pt x="1636513" y="0"/>
                </a:lnTo>
                <a:close/>
              </a:path>
            </a:pathLst>
          </a:custGeom>
          <a:blipFill rotWithShape="1">
            <a:blip r:embed="rId4">
              <a:alphaModFix amt="35000"/>
            </a:blip>
            <a:stretch>
              <a:fillRect b="0" l="-31931" r="-19404" t="0"/>
            </a:stretch>
          </a:blipFill>
          <a:ln>
            <a:noFill/>
          </a:ln>
        </p:spPr>
      </p:sp>
      <p:grpSp>
        <p:nvGrpSpPr>
          <p:cNvPr id="671" name="Google Shape;671;p47"/>
          <p:cNvGrpSpPr/>
          <p:nvPr/>
        </p:nvGrpSpPr>
        <p:grpSpPr>
          <a:xfrm>
            <a:off x="1200725" y="-74043"/>
            <a:ext cx="1431500" cy="1653629"/>
            <a:chOff x="0" y="-38100"/>
            <a:chExt cx="736600" cy="850900"/>
          </a:xfrm>
        </p:grpSpPr>
        <p:sp>
          <p:nvSpPr>
            <p:cNvPr id="672" name="Google Shape;672;p47"/>
            <p:cNvSpPr/>
            <p:nvPr/>
          </p:nvSpPr>
          <p:spPr>
            <a:xfrm>
              <a:off x="0" y="0"/>
              <a:ext cx="736600" cy="812800"/>
            </a:xfrm>
            <a:custGeom>
              <a:rect b="b" l="l" r="r" t="t"/>
              <a:pathLst>
                <a:path extrusionOk="0" h="812800" w="736600">
                  <a:moveTo>
                    <a:pt x="736600" y="0"/>
                  </a:moveTo>
                  <a:lnTo>
                    <a:pt x="736600" y="812800"/>
                  </a:lnTo>
                  <a:lnTo>
                    <a:pt x="368300" y="685800"/>
                  </a:lnTo>
                  <a:lnTo>
                    <a:pt x="0" y="812800"/>
                  </a:lnTo>
                  <a:lnTo>
                    <a:pt x="0" y="0"/>
                  </a:lnTo>
                  <a:lnTo>
                    <a:pt x="73660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673" name="Google Shape;673;p47"/>
            <p:cNvSpPr txBox="1"/>
            <p:nvPr/>
          </p:nvSpPr>
          <p:spPr>
            <a:xfrm>
              <a:off x="0" y="-38100"/>
              <a:ext cx="736600" cy="723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74" name="Google Shape;674;p47"/>
          <p:cNvSpPr/>
          <p:nvPr/>
        </p:nvSpPr>
        <p:spPr>
          <a:xfrm>
            <a:off x="1200725" y="198181"/>
            <a:ext cx="1431500" cy="1056958"/>
          </a:xfrm>
          <a:custGeom>
            <a:rect b="b" l="l" r="r" t="t"/>
            <a:pathLst>
              <a:path extrusionOk="0" h="1056958" w="1431500">
                <a:moveTo>
                  <a:pt x="0" y="0"/>
                </a:moveTo>
                <a:lnTo>
                  <a:pt x="1431499" y="0"/>
                </a:lnTo>
                <a:lnTo>
                  <a:pt x="1431499" y="1056958"/>
                </a:lnTo>
                <a:lnTo>
                  <a:pt x="0" y="105695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2029" l="0" r="0" t="-2029"/>
            </a:stretch>
          </a:blipFill>
          <a:ln>
            <a:noFill/>
          </a:ln>
        </p:spPr>
      </p:sp>
      <p:sp>
        <p:nvSpPr>
          <p:cNvPr id="675" name="Google Shape;675;p47"/>
          <p:cNvSpPr/>
          <p:nvPr/>
        </p:nvSpPr>
        <p:spPr>
          <a:xfrm>
            <a:off x="390116" y="1975069"/>
            <a:ext cx="5487508" cy="3656052"/>
          </a:xfrm>
          <a:custGeom>
            <a:rect b="b" l="l" r="r" t="t"/>
            <a:pathLst>
              <a:path extrusionOk="0" h="3656052" w="5487508">
                <a:moveTo>
                  <a:pt x="0" y="0"/>
                </a:moveTo>
                <a:lnTo>
                  <a:pt x="5487507" y="0"/>
                </a:lnTo>
                <a:lnTo>
                  <a:pt x="5487507" y="3656052"/>
                </a:lnTo>
                <a:lnTo>
                  <a:pt x="0" y="36560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76" name="Google Shape;676;p47"/>
          <p:cNvSpPr/>
          <p:nvPr/>
        </p:nvSpPr>
        <p:spPr>
          <a:xfrm>
            <a:off x="6201473" y="1994610"/>
            <a:ext cx="5487508" cy="3656052"/>
          </a:xfrm>
          <a:custGeom>
            <a:rect b="b" l="l" r="r" t="t"/>
            <a:pathLst>
              <a:path extrusionOk="0" h="3656052" w="5487508">
                <a:moveTo>
                  <a:pt x="0" y="0"/>
                </a:moveTo>
                <a:lnTo>
                  <a:pt x="5487508" y="0"/>
                </a:lnTo>
                <a:lnTo>
                  <a:pt x="5487508" y="3656052"/>
                </a:lnTo>
                <a:lnTo>
                  <a:pt x="0" y="36560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77" name="Google Shape;677;p47"/>
          <p:cNvSpPr/>
          <p:nvPr/>
        </p:nvSpPr>
        <p:spPr>
          <a:xfrm>
            <a:off x="12012831" y="1994610"/>
            <a:ext cx="5987190" cy="7982920"/>
          </a:xfrm>
          <a:custGeom>
            <a:rect b="b" l="l" r="r" t="t"/>
            <a:pathLst>
              <a:path extrusionOk="0" h="7982920" w="5987190">
                <a:moveTo>
                  <a:pt x="0" y="0"/>
                </a:moveTo>
                <a:lnTo>
                  <a:pt x="5987190" y="0"/>
                </a:lnTo>
                <a:lnTo>
                  <a:pt x="5987190" y="7982920"/>
                </a:lnTo>
                <a:lnTo>
                  <a:pt x="0" y="798292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78" name="Google Shape;678;p47"/>
          <p:cNvSpPr/>
          <p:nvPr/>
        </p:nvSpPr>
        <p:spPr>
          <a:xfrm>
            <a:off x="390116" y="5861899"/>
            <a:ext cx="5487508" cy="4115631"/>
          </a:xfrm>
          <a:custGeom>
            <a:rect b="b" l="l" r="r" t="t"/>
            <a:pathLst>
              <a:path extrusionOk="0" h="4115631" w="5487508">
                <a:moveTo>
                  <a:pt x="0" y="0"/>
                </a:moveTo>
                <a:lnTo>
                  <a:pt x="5487507" y="0"/>
                </a:lnTo>
                <a:lnTo>
                  <a:pt x="5487507" y="4115631"/>
                </a:lnTo>
                <a:lnTo>
                  <a:pt x="0" y="411563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79" name="Google Shape;679;p47"/>
          <p:cNvSpPr/>
          <p:nvPr/>
        </p:nvSpPr>
        <p:spPr>
          <a:xfrm>
            <a:off x="6201473" y="5861899"/>
            <a:ext cx="5487508" cy="4115631"/>
          </a:xfrm>
          <a:custGeom>
            <a:rect b="b" l="l" r="r" t="t"/>
            <a:pathLst>
              <a:path extrusionOk="0" h="4115631" w="5487508">
                <a:moveTo>
                  <a:pt x="0" y="0"/>
                </a:moveTo>
                <a:lnTo>
                  <a:pt x="5487508" y="0"/>
                </a:lnTo>
                <a:lnTo>
                  <a:pt x="5487508" y="4115631"/>
                </a:lnTo>
                <a:lnTo>
                  <a:pt x="0" y="411563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80" name="Google Shape;680;p47"/>
          <p:cNvSpPr txBox="1"/>
          <p:nvPr/>
        </p:nvSpPr>
        <p:spPr>
          <a:xfrm>
            <a:off x="6520189" y="321689"/>
            <a:ext cx="5247622" cy="9334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5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5999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AKCE ŠKOLY</a:t>
            </a:r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4" name="Shape 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" name="Google Shape;685;p48"/>
          <p:cNvSpPr/>
          <p:nvPr/>
        </p:nvSpPr>
        <p:spPr>
          <a:xfrm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6663" l="0" r="0" t="-16664"/>
            </a:stretch>
          </a:blipFill>
          <a:ln>
            <a:noFill/>
          </a:ln>
        </p:spPr>
      </p:sp>
      <p:sp>
        <p:nvSpPr>
          <p:cNvPr id="686" name="Google Shape;686;p48"/>
          <p:cNvSpPr/>
          <p:nvPr/>
        </p:nvSpPr>
        <p:spPr>
          <a:xfrm>
            <a:off x="1200725" y="1255139"/>
            <a:ext cx="1431500" cy="489151"/>
          </a:xfrm>
          <a:custGeom>
            <a:rect b="b" l="l" r="r" t="t"/>
            <a:pathLst>
              <a:path extrusionOk="0" h="489151" w="1431500">
                <a:moveTo>
                  <a:pt x="0" y="0"/>
                </a:moveTo>
                <a:lnTo>
                  <a:pt x="1431499" y="0"/>
                </a:lnTo>
                <a:lnTo>
                  <a:pt x="1431499" y="489152"/>
                </a:lnTo>
                <a:lnTo>
                  <a:pt x="0" y="4891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75000"/>
            </a:blip>
            <a:stretch>
              <a:fillRect b="0" l="-36505" r="-36505" t="0"/>
            </a:stretch>
          </a:blipFill>
          <a:ln>
            <a:noFill/>
          </a:ln>
        </p:spPr>
      </p:sp>
      <p:sp>
        <p:nvSpPr>
          <p:cNvPr id="687" name="Google Shape;687;p48"/>
          <p:cNvSpPr/>
          <p:nvPr/>
        </p:nvSpPr>
        <p:spPr>
          <a:xfrm rot="-5400000">
            <a:off x="1758092" y="516754"/>
            <a:ext cx="1636512" cy="489151"/>
          </a:xfrm>
          <a:custGeom>
            <a:rect b="b" l="l" r="r" t="t"/>
            <a:pathLst>
              <a:path extrusionOk="0" h="489151" w="1636512">
                <a:moveTo>
                  <a:pt x="0" y="0"/>
                </a:moveTo>
                <a:lnTo>
                  <a:pt x="1636512" y="0"/>
                </a:lnTo>
                <a:lnTo>
                  <a:pt x="1636512" y="489151"/>
                </a:lnTo>
                <a:lnTo>
                  <a:pt x="0" y="48915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35000"/>
            </a:blip>
            <a:stretch>
              <a:fillRect b="0" l="-19404" r="-31931" t="0"/>
            </a:stretch>
          </a:blipFill>
          <a:ln>
            <a:noFill/>
          </a:ln>
        </p:spPr>
      </p:sp>
      <p:sp>
        <p:nvSpPr>
          <p:cNvPr id="688" name="Google Shape;688;p48"/>
          <p:cNvSpPr/>
          <p:nvPr/>
        </p:nvSpPr>
        <p:spPr>
          <a:xfrm flipH="1" rot="-5400000">
            <a:off x="455019" y="516754"/>
            <a:ext cx="1636512" cy="489151"/>
          </a:xfrm>
          <a:custGeom>
            <a:rect b="b" l="l" r="r" t="t"/>
            <a:pathLst>
              <a:path extrusionOk="0" h="489151" w="1636512">
                <a:moveTo>
                  <a:pt x="1636513" y="0"/>
                </a:moveTo>
                <a:lnTo>
                  <a:pt x="0" y="0"/>
                </a:lnTo>
                <a:lnTo>
                  <a:pt x="0" y="489151"/>
                </a:lnTo>
                <a:lnTo>
                  <a:pt x="1636513" y="489151"/>
                </a:lnTo>
                <a:lnTo>
                  <a:pt x="1636513" y="0"/>
                </a:lnTo>
                <a:close/>
              </a:path>
            </a:pathLst>
          </a:custGeom>
          <a:blipFill rotWithShape="1">
            <a:blip r:embed="rId4">
              <a:alphaModFix amt="35000"/>
            </a:blip>
            <a:stretch>
              <a:fillRect b="0" l="-31931" r="-19404" t="0"/>
            </a:stretch>
          </a:blipFill>
          <a:ln>
            <a:noFill/>
          </a:ln>
        </p:spPr>
      </p:sp>
      <p:grpSp>
        <p:nvGrpSpPr>
          <p:cNvPr id="689" name="Google Shape;689;p48"/>
          <p:cNvGrpSpPr/>
          <p:nvPr/>
        </p:nvGrpSpPr>
        <p:grpSpPr>
          <a:xfrm>
            <a:off x="1200725" y="-74043"/>
            <a:ext cx="1431500" cy="1653629"/>
            <a:chOff x="0" y="-38100"/>
            <a:chExt cx="736600" cy="850900"/>
          </a:xfrm>
        </p:grpSpPr>
        <p:sp>
          <p:nvSpPr>
            <p:cNvPr id="690" name="Google Shape;690;p48"/>
            <p:cNvSpPr/>
            <p:nvPr/>
          </p:nvSpPr>
          <p:spPr>
            <a:xfrm>
              <a:off x="0" y="0"/>
              <a:ext cx="736600" cy="812800"/>
            </a:xfrm>
            <a:custGeom>
              <a:rect b="b" l="l" r="r" t="t"/>
              <a:pathLst>
                <a:path extrusionOk="0" h="812800" w="736600">
                  <a:moveTo>
                    <a:pt x="736600" y="0"/>
                  </a:moveTo>
                  <a:lnTo>
                    <a:pt x="736600" y="812800"/>
                  </a:lnTo>
                  <a:lnTo>
                    <a:pt x="368300" y="685800"/>
                  </a:lnTo>
                  <a:lnTo>
                    <a:pt x="0" y="812800"/>
                  </a:lnTo>
                  <a:lnTo>
                    <a:pt x="0" y="0"/>
                  </a:lnTo>
                  <a:lnTo>
                    <a:pt x="73660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691" name="Google Shape;691;p48"/>
            <p:cNvSpPr txBox="1"/>
            <p:nvPr/>
          </p:nvSpPr>
          <p:spPr>
            <a:xfrm>
              <a:off x="0" y="-38100"/>
              <a:ext cx="736600" cy="723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92" name="Google Shape;692;p48"/>
          <p:cNvSpPr/>
          <p:nvPr/>
        </p:nvSpPr>
        <p:spPr>
          <a:xfrm>
            <a:off x="1200725" y="198181"/>
            <a:ext cx="1431500" cy="1056958"/>
          </a:xfrm>
          <a:custGeom>
            <a:rect b="b" l="l" r="r" t="t"/>
            <a:pathLst>
              <a:path extrusionOk="0" h="1056958" w="1431500">
                <a:moveTo>
                  <a:pt x="0" y="0"/>
                </a:moveTo>
                <a:lnTo>
                  <a:pt x="1431499" y="0"/>
                </a:lnTo>
                <a:lnTo>
                  <a:pt x="1431499" y="1056958"/>
                </a:lnTo>
                <a:lnTo>
                  <a:pt x="0" y="105695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2029" l="0" r="0" t="-2029"/>
            </a:stretch>
          </a:blipFill>
          <a:ln>
            <a:noFill/>
          </a:ln>
        </p:spPr>
      </p:sp>
      <p:sp>
        <p:nvSpPr>
          <p:cNvPr id="693" name="Google Shape;693;p48"/>
          <p:cNvSpPr/>
          <p:nvPr/>
        </p:nvSpPr>
        <p:spPr>
          <a:xfrm>
            <a:off x="9641083" y="6229807"/>
            <a:ext cx="3744787" cy="3878675"/>
          </a:xfrm>
          <a:custGeom>
            <a:rect b="b" l="l" r="r" t="t"/>
            <a:pathLst>
              <a:path extrusionOk="0" h="3878675" w="3744787">
                <a:moveTo>
                  <a:pt x="0" y="0"/>
                </a:moveTo>
                <a:lnTo>
                  <a:pt x="3744788" y="0"/>
                </a:lnTo>
                <a:lnTo>
                  <a:pt x="3744788" y="3878676"/>
                </a:lnTo>
                <a:lnTo>
                  <a:pt x="0" y="387867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-1785" r="-1785" t="0"/>
            </a:stretch>
          </a:blipFill>
          <a:ln>
            <a:noFill/>
          </a:ln>
        </p:spPr>
      </p:sp>
      <p:sp>
        <p:nvSpPr>
          <p:cNvPr id="694" name="Google Shape;694;p48"/>
          <p:cNvSpPr/>
          <p:nvPr/>
        </p:nvSpPr>
        <p:spPr>
          <a:xfrm>
            <a:off x="13614471" y="2500960"/>
            <a:ext cx="4519142" cy="6025523"/>
          </a:xfrm>
          <a:custGeom>
            <a:rect b="b" l="l" r="r" t="t"/>
            <a:pathLst>
              <a:path extrusionOk="0" h="6025523" w="4519142">
                <a:moveTo>
                  <a:pt x="0" y="0"/>
                </a:moveTo>
                <a:lnTo>
                  <a:pt x="4519142" y="0"/>
                </a:lnTo>
                <a:lnTo>
                  <a:pt x="4519142" y="6025523"/>
                </a:lnTo>
                <a:lnTo>
                  <a:pt x="0" y="602552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95" name="Google Shape;695;p48"/>
          <p:cNvSpPr/>
          <p:nvPr/>
        </p:nvSpPr>
        <p:spPr>
          <a:xfrm>
            <a:off x="144161" y="2345899"/>
            <a:ext cx="4952193" cy="6180584"/>
          </a:xfrm>
          <a:custGeom>
            <a:rect b="b" l="l" r="r" t="t"/>
            <a:pathLst>
              <a:path extrusionOk="0" h="6180584" w="4952193">
                <a:moveTo>
                  <a:pt x="0" y="0"/>
                </a:moveTo>
                <a:lnTo>
                  <a:pt x="4952192" y="0"/>
                </a:lnTo>
                <a:lnTo>
                  <a:pt x="4952192" y="6180584"/>
                </a:lnTo>
                <a:lnTo>
                  <a:pt x="0" y="618058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96" name="Google Shape;696;p48"/>
          <p:cNvSpPr/>
          <p:nvPr/>
        </p:nvSpPr>
        <p:spPr>
          <a:xfrm>
            <a:off x="6355142" y="1559460"/>
            <a:ext cx="5999885" cy="4499914"/>
          </a:xfrm>
          <a:custGeom>
            <a:rect b="b" l="l" r="r" t="t"/>
            <a:pathLst>
              <a:path extrusionOk="0" h="4499914" w="5999885">
                <a:moveTo>
                  <a:pt x="0" y="0"/>
                </a:moveTo>
                <a:lnTo>
                  <a:pt x="5999885" y="0"/>
                </a:lnTo>
                <a:lnTo>
                  <a:pt x="5999885" y="4499914"/>
                </a:lnTo>
                <a:lnTo>
                  <a:pt x="0" y="449991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97" name="Google Shape;697;p48"/>
          <p:cNvSpPr/>
          <p:nvPr/>
        </p:nvSpPr>
        <p:spPr>
          <a:xfrm>
            <a:off x="5324299" y="6229807"/>
            <a:ext cx="3819701" cy="3878675"/>
          </a:xfrm>
          <a:custGeom>
            <a:rect b="b" l="l" r="r" t="t"/>
            <a:pathLst>
              <a:path extrusionOk="0" h="3878675" w="3819701">
                <a:moveTo>
                  <a:pt x="0" y="0"/>
                </a:moveTo>
                <a:lnTo>
                  <a:pt x="3819701" y="0"/>
                </a:lnTo>
                <a:lnTo>
                  <a:pt x="3819701" y="3878676"/>
                </a:lnTo>
                <a:lnTo>
                  <a:pt x="0" y="387867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-1998" l="-1785" r="-1785" t="0"/>
            </a:stretch>
          </a:blipFill>
          <a:ln>
            <a:noFill/>
          </a:ln>
        </p:spPr>
      </p:sp>
      <p:sp>
        <p:nvSpPr>
          <p:cNvPr id="698" name="Google Shape;698;p48"/>
          <p:cNvSpPr txBox="1"/>
          <p:nvPr/>
        </p:nvSpPr>
        <p:spPr>
          <a:xfrm>
            <a:off x="6520189" y="321689"/>
            <a:ext cx="5247622" cy="9334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5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5999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AKCE ŠKOLY</a:t>
            </a:r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2" name="Shape 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" name="Google Shape;703;p49"/>
          <p:cNvSpPr/>
          <p:nvPr/>
        </p:nvSpPr>
        <p:spPr>
          <a:xfrm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6663" l="0" r="0" t="-16664"/>
            </a:stretch>
          </a:blipFill>
          <a:ln>
            <a:noFill/>
          </a:ln>
        </p:spPr>
      </p:sp>
      <p:grpSp>
        <p:nvGrpSpPr>
          <p:cNvPr id="704" name="Google Shape;704;p49"/>
          <p:cNvGrpSpPr/>
          <p:nvPr/>
        </p:nvGrpSpPr>
        <p:grpSpPr>
          <a:xfrm>
            <a:off x="685547" y="514162"/>
            <a:ext cx="16916906" cy="9114015"/>
            <a:chOff x="0" y="-38100"/>
            <a:chExt cx="4455482" cy="2400399"/>
          </a:xfrm>
        </p:grpSpPr>
        <p:sp>
          <p:nvSpPr>
            <p:cNvPr id="705" name="Google Shape;705;p49"/>
            <p:cNvSpPr/>
            <p:nvPr/>
          </p:nvSpPr>
          <p:spPr>
            <a:xfrm>
              <a:off x="0" y="0"/>
              <a:ext cx="4455482" cy="2362299"/>
            </a:xfrm>
            <a:custGeom>
              <a:rect b="b" l="l" r="r" t="t"/>
              <a:pathLst>
                <a:path extrusionOk="0" h="2362299" w="4455482">
                  <a:moveTo>
                    <a:pt x="0" y="0"/>
                  </a:moveTo>
                  <a:lnTo>
                    <a:pt x="4455482" y="0"/>
                  </a:lnTo>
                  <a:lnTo>
                    <a:pt x="4455482" y="2362299"/>
                  </a:lnTo>
                  <a:lnTo>
                    <a:pt x="0" y="236229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95250">
              <a:solidFill>
                <a:srgbClr val="FFFFFF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706" name="Google Shape;706;p49"/>
            <p:cNvSpPr txBox="1"/>
            <p:nvPr/>
          </p:nvSpPr>
          <p:spPr>
            <a:xfrm>
              <a:off x="0" y="-38100"/>
              <a:ext cx="4455482" cy="240039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07" name="Google Shape;707;p49"/>
          <p:cNvSpPr/>
          <p:nvPr/>
        </p:nvSpPr>
        <p:spPr>
          <a:xfrm>
            <a:off x="1200725" y="1255139"/>
            <a:ext cx="1431500" cy="489151"/>
          </a:xfrm>
          <a:custGeom>
            <a:rect b="b" l="l" r="r" t="t"/>
            <a:pathLst>
              <a:path extrusionOk="0" h="489151" w="1431500">
                <a:moveTo>
                  <a:pt x="0" y="0"/>
                </a:moveTo>
                <a:lnTo>
                  <a:pt x="1431499" y="0"/>
                </a:lnTo>
                <a:lnTo>
                  <a:pt x="1431499" y="489152"/>
                </a:lnTo>
                <a:lnTo>
                  <a:pt x="0" y="4891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75000"/>
            </a:blip>
            <a:stretch>
              <a:fillRect b="0" l="-36505" r="-36505" t="0"/>
            </a:stretch>
          </a:blipFill>
          <a:ln>
            <a:noFill/>
          </a:ln>
        </p:spPr>
      </p:sp>
      <p:sp>
        <p:nvSpPr>
          <p:cNvPr id="708" name="Google Shape;708;p49"/>
          <p:cNvSpPr/>
          <p:nvPr/>
        </p:nvSpPr>
        <p:spPr>
          <a:xfrm rot="-5400000">
            <a:off x="1758092" y="516754"/>
            <a:ext cx="1636512" cy="489151"/>
          </a:xfrm>
          <a:custGeom>
            <a:rect b="b" l="l" r="r" t="t"/>
            <a:pathLst>
              <a:path extrusionOk="0" h="489151" w="1636512">
                <a:moveTo>
                  <a:pt x="0" y="0"/>
                </a:moveTo>
                <a:lnTo>
                  <a:pt x="1636512" y="0"/>
                </a:lnTo>
                <a:lnTo>
                  <a:pt x="1636512" y="489151"/>
                </a:lnTo>
                <a:lnTo>
                  <a:pt x="0" y="48915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35000"/>
            </a:blip>
            <a:stretch>
              <a:fillRect b="0" l="-19404" r="-31931" t="0"/>
            </a:stretch>
          </a:blipFill>
          <a:ln>
            <a:noFill/>
          </a:ln>
        </p:spPr>
      </p:sp>
      <p:sp>
        <p:nvSpPr>
          <p:cNvPr id="709" name="Google Shape;709;p49"/>
          <p:cNvSpPr/>
          <p:nvPr/>
        </p:nvSpPr>
        <p:spPr>
          <a:xfrm flipH="1" rot="-5400000">
            <a:off x="455019" y="516754"/>
            <a:ext cx="1636512" cy="489151"/>
          </a:xfrm>
          <a:custGeom>
            <a:rect b="b" l="l" r="r" t="t"/>
            <a:pathLst>
              <a:path extrusionOk="0" h="489151" w="1636512">
                <a:moveTo>
                  <a:pt x="1636513" y="0"/>
                </a:moveTo>
                <a:lnTo>
                  <a:pt x="0" y="0"/>
                </a:lnTo>
                <a:lnTo>
                  <a:pt x="0" y="489151"/>
                </a:lnTo>
                <a:lnTo>
                  <a:pt x="1636513" y="489151"/>
                </a:lnTo>
                <a:lnTo>
                  <a:pt x="1636513" y="0"/>
                </a:lnTo>
                <a:close/>
              </a:path>
            </a:pathLst>
          </a:custGeom>
          <a:blipFill rotWithShape="1">
            <a:blip r:embed="rId4">
              <a:alphaModFix amt="35000"/>
            </a:blip>
            <a:stretch>
              <a:fillRect b="0" l="-31931" r="-19404" t="0"/>
            </a:stretch>
          </a:blipFill>
          <a:ln>
            <a:noFill/>
          </a:ln>
        </p:spPr>
      </p:sp>
      <p:grpSp>
        <p:nvGrpSpPr>
          <p:cNvPr id="710" name="Google Shape;710;p49"/>
          <p:cNvGrpSpPr/>
          <p:nvPr/>
        </p:nvGrpSpPr>
        <p:grpSpPr>
          <a:xfrm>
            <a:off x="1200725" y="-74043"/>
            <a:ext cx="1431500" cy="1653629"/>
            <a:chOff x="0" y="-38100"/>
            <a:chExt cx="736600" cy="850900"/>
          </a:xfrm>
        </p:grpSpPr>
        <p:sp>
          <p:nvSpPr>
            <p:cNvPr id="711" name="Google Shape;711;p49"/>
            <p:cNvSpPr/>
            <p:nvPr/>
          </p:nvSpPr>
          <p:spPr>
            <a:xfrm>
              <a:off x="0" y="0"/>
              <a:ext cx="736600" cy="812800"/>
            </a:xfrm>
            <a:custGeom>
              <a:rect b="b" l="l" r="r" t="t"/>
              <a:pathLst>
                <a:path extrusionOk="0" h="812800" w="736600">
                  <a:moveTo>
                    <a:pt x="736600" y="0"/>
                  </a:moveTo>
                  <a:lnTo>
                    <a:pt x="736600" y="812800"/>
                  </a:lnTo>
                  <a:lnTo>
                    <a:pt x="368300" y="685800"/>
                  </a:lnTo>
                  <a:lnTo>
                    <a:pt x="0" y="812800"/>
                  </a:lnTo>
                  <a:lnTo>
                    <a:pt x="0" y="0"/>
                  </a:lnTo>
                  <a:lnTo>
                    <a:pt x="73660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712" name="Google Shape;712;p49"/>
            <p:cNvSpPr txBox="1"/>
            <p:nvPr/>
          </p:nvSpPr>
          <p:spPr>
            <a:xfrm>
              <a:off x="0" y="-38100"/>
              <a:ext cx="736600" cy="723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13" name="Google Shape;713;p49"/>
          <p:cNvSpPr/>
          <p:nvPr/>
        </p:nvSpPr>
        <p:spPr>
          <a:xfrm>
            <a:off x="1200725" y="198181"/>
            <a:ext cx="1431500" cy="1056958"/>
          </a:xfrm>
          <a:custGeom>
            <a:rect b="b" l="l" r="r" t="t"/>
            <a:pathLst>
              <a:path extrusionOk="0" h="1056958" w="1431500">
                <a:moveTo>
                  <a:pt x="0" y="0"/>
                </a:moveTo>
                <a:lnTo>
                  <a:pt x="1431499" y="0"/>
                </a:lnTo>
                <a:lnTo>
                  <a:pt x="1431499" y="1056958"/>
                </a:lnTo>
                <a:lnTo>
                  <a:pt x="0" y="105695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2029" l="0" r="0" t="-2029"/>
            </a:stretch>
          </a:blipFill>
          <a:ln>
            <a:noFill/>
          </a:ln>
        </p:spPr>
      </p:sp>
      <p:sp>
        <p:nvSpPr>
          <p:cNvPr id="714" name="Google Shape;714;p49"/>
          <p:cNvSpPr/>
          <p:nvPr/>
        </p:nvSpPr>
        <p:spPr>
          <a:xfrm>
            <a:off x="1028700" y="2355589"/>
            <a:ext cx="6490881" cy="6490881"/>
          </a:xfrm>
          <a:custGeom>
            <a:rect b="b" l="l" r="r" t="t"/>
            <a:pathLst>
              <a:path extrusionOk="0" h="6490881" w="6490881">
                <a:moveTo>
                  <a:pt x="0" y="0"/>
                </a:moveTo>
                <a:lnTo>
                  <a:pt x="6490881" y="0"/>
                </a:lnTo>
                <a:lnTo>
                  <a:pt x="6490881" y="6490880"/>
                </a:lnTo>
                <a:lnTo>
                  <a:pt x="0" y="649088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15" name="Google Shape;715;p49"/>
          <p:cNvSpPr txBox="1"/>
          <p:nvPr/>
        </p:nvSpPr>
        <p:spPr>
          <a:xfrm>
            <a:off x="5850749" y="1000125"/>
            <a:ext cx="7657608" cy="9334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5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5999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ŠKOLNÍ JÍDELNA</a:t>
            </a:r>
            <a:endParaRPr/>
          </a:p>
        </p:txBody>
      </p:sp>
      <p:sp>
        <p:nvSpPr>
          <p:cNvPr id="716" name="Google Shape;716;p49"/>
          <p:cNvSpPr txBox="1"/>
          <p:nvPr/>
        </p:nvSpPr>
        <p:spPr>
          <a:xfrm>
            <a:off x="7292725" y="2377108"/>
            <a:ext cx="10131019" cy="56979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431581" lvl="1" marL="863162" marR="0" rtl="0" algn="l">
              <a:lnSpc>
                <a:spcPct val="14003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997"/>
              <a:buFont typeface="Arial"/>
              <a:buChar char="•"/>
            </a:pPr>
            <a:r>
              <a:rPr b="0" i="0" lang="en-US" sz="3997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školní jídelna je </a:t>
            </a:r>
            <a:r>
              <a:rPr b="1" i="0" lang="en-US" sz="3997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situována v blízkosti ZŠ </a:t>
            </a:r>
            <a:endParaRPr/>
          </a:p>
          <a:p>
            <a:pPr indent="-431581" lvl="1" marL="863162" marR="0" rtl="0" algn="l">
              <a:lnSpc>
                <a:spcPct val="14003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997"/>
              <a:buFont typeface="Arial"/>
              <a:buChar char="•"/>
            </a:pPr>
            <a:r>
              <a:rPr b="0" i="0" lang="en-US" sz="3997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kapacita jídelny je </a:t>
            </a:r>
            <a:r>
              <a:rPr b="1" i="0" lang="en-US" sz="3997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300 strávníků</a:t>
            </a:r>
            <a:endParaRPr/>
          </a:p>
          <a:p>
            <a:pPr indent="-431581" lvl="1" marL="863162" marR="0" rtl="0" algn="l">
              <a:lnSpc>
                <a:spcPct val="14003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997"/>
              <a:buFont typeface="Arial"/>
              <a:buChar char="•"/>
            </a:pPr>
            <a:r>
              <a:rPr b="0" i="0" lang="en-US" sz="3997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možnost stravování cizích strávníků </a:t>
            </a:r>
            <a:endParaRPr/>
          </a:p>
          <a:p>
            <a:pPr indent="-431581" lvl="1" marL="863162" marR="0" rtl="0" algn="l">
              <a:lnSpc>
                <a:spcPct val="14003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997"/>
              <a:buFont typeface="Arial"/>
              <a:buChar char="•"/>
            </a:pPr>
            <a:r>
              <a:rPr b="0" i="0" lang="en-US" sz="3997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prostory jídelny byly </a:t>
            </a:r>
            <a:r>
              <a:rPr b="1" i="0" lang="en-US" sz="3997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zrekonstruovány</a:t>
            </a:r>
            <a:r>
              <a:rPr b="0" i="0" lang="en-US" sz="3997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, vyhovují všem </a:t>
            </a:r>
            <a:r>
              <a:rPr b="1" i="0" lang="en-US" sz="3997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hygienickým a bezpečnostním požadavkům</a:t>
            </a:r>
            <a:endParaRPr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0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Google Shape;721;p50"/>
          <p:cNvSpPr/>
          <p:nvPr/>
        </p:nvSpPr>
        <p:spPr>
          <a:xfrm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6663" l="0" r="0" t="-16664"/>
            </a:stretch>
          </a:blipFill>
          <a:ln>
            <a:noFill/>
          </a:ln>
        </p:spPr>
      </p:sp>
      <p:sp>
        <p:nvSpPr>
          <p:cNvPr id="722" name="Google Shape;722;p50"/>
          <p:cNvSpPr/>
          <p:nvPr/>
        </p:nvSpPr>
        <p:spPr>
          <a:xfrm>
            <a:off x="1200725" y="1255139"/>
            <a:ext cx="1431500" cy="489151"/>
          </a:xfrm>
          <a:custGeom>
            <a:rect b="b" l="l" r="r" t="t"/>
            <a:pathLst>
              <a:path extrusionOk="0" h="489151" w="1431500">
                <a:moveTo>
                  <a:pt x="0" y="0"/>
                </a:moveTo>
                <a:lnTo>
                  <a:pt x="1431499" y="0"/>
                </a:lnTo>
                <a:lnTo>
                  <a:pt x="1431499" y="489152"/>
                </a:lnTo>
                <a:lnTo>
                  <a:pt x="0" y="4891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75000"/>
            </a:blip>
            <a:stretch>
              <a:fillRect b="0" l="-36505" r="-36505" t="0"/>
            </a:stretch>
          </a:blipFill>
          <a:ln>
            <a:noFill/>
          </a:ln>
        </p:spPr>
      </p:sp>
      <p:sp>
        <p:nvSpPr>
          <p:cNvPr id="723" name="Google Shape;723;p50"/>
          <p:cNvSpPr/>
          <p:nvPr/>
        </p:nvSpPr>
        <p:spPr>
          <a:xfrm rot="-5400000">
            <a:off x="1758092" y="516754"/>
            <a:ext cx="1636512" cy="489151"/>
          </a:xfrm>
          <a:custGeom>
            <a:rect b="b" l="l" r="r" t="t"/>
            <a:pathLst>
              <a:path extrusionOk="0" h="489151" w="1636512">
                <a:moveTo>
                  <a:pt x="0" y="0"/>
                </a:moveTo>
                <a:lnTo>
                  <a:pt x="1636512" y="0"/>
                </a:lnTo>
                <a:lnTo>
                  <a:pt x="1636512" y="489151"/>
                </a:lnTo>
                <a:lnTo>
                  <a:pt x="0" y="48915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35000"/>
            </a:blip>
            <a:stretch>
              <a:fillRect b="0" l="-19404" r="-31931" t="0"/>
            </a:stretch>
          </a:blipFill>
          <a:ln>
            <a:noFill/>
          </a:ln>
        </p:spPr>
      </p:sp>
      <p:sp>
        <p:nvSpPr>
          <p:cNvPr id="724" name="Google Shape;724;p50"/>
          <p:cNvSpPr/>
          <p:nvPr/>
        </p:nvSpPr>
        <p:spPr>
          <a:xfrm flipH="1" rot="-5400000">
            <a:off x="455019" y="516754"/>
            <a:ext cx="1636512" cy="489151"/>
          </a:xfrm>
          <a:custGeom>
            <a:rect b="b" l="l" r="r" t="t"/>
            <a:pathLst>
              <a:path extrusionOk="0" h="489151" w="1636512">
                <a:moveTo>
                  <a:pt x="1636513" y="0"/>
                </a:moveTo>
                <a:lnTo>
                  <a:pt x="0" y="0"/>
                </a:lnTo>
                <a:lnTo>
                  <a:pt x="0" y="489151"/>
                </a:lnTo>
                <a:lnTo>
                  <a:pt x="1636513" y="489151"/>
                </a:lnTo>
                <a:lnTo>
                  <a:pt x="1636513" y="0"/>
                </a:lnTo>
                <a:close/>
              </a:path>
            </a:pathLst>
          </a:custGeom>
          <a:blipFill rotWithShape="1">
            <a:blip r:embed="rId4">
              <a:alphaModFix amt="35000"/>
            </a:blip>
            <a:stretch>
              <a:fillRect b="0" l="-31931" r="-19404" t="0"/>
            </a:stretch>
          </a:blipFill>
          <a:ln>
            <a:noFill/>
          </a:ln>
        </p:spPr>
      </p:sp>
      <p:grpSp>
        <p:nvGrpSpPr>
          <p:cNvPr id="725" name="Google Shape;725;p50"/>
          <p:cNvGrpSpPr/>
          <p:nvPr/>
        </p:nvGrpSpPr>
        <p:grpSpPr>
          <a:xfrm>
            <a:off x="1200725" y="-74043"/>
            <a:ext cx="1431500" cy="1653629"/>
            <a:chOff x="0" y="-38100"/>
            <a:chExt cx="736600" cy="850900"/>
          </a:xfrm>
        </p:grpSpPr>
        <p:sp>
          <p:nvSpPr>
            <p:cNvPr id="726" name="Google Shape;726;p50"/>
            <p:cNvSpPr/>
            <p:nvPr/>
          </p:nvSpPr>
          <p:spPr>
            <a:xfrm>
              <a:off x="0" y="0"/>
              <a:ext cx="736600" cy="812800"/>
            </a:xfrm>
            <a:custGeom>
              <a:rect b="b" l="l" r="r" t="t"/>
              <a:pathLst>
                <a:path extrusionOk="0" h="812800" w="736600">
                  <a:moveTo>
                    <a:pt x="736600" y="0"/>
                  </a:moveTo>
                  <a:lnTo>
                    <a:pt x="736600" y="812800"/>
                  </a:lnTo>
                  <a:lnTo>
                    <a:pt x="368300" y="685800"/>
                  </a:lnTo>
                  <a:lnTo>
                    <a:pt x="0" y="812800"/>
                  </a:lnTo>
                  <a:lnTo>
                    <a:pt x="0" y="0"/>
                  </a:lnTo>
                  <a:lnTo>
                    <a:pt x="73660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727" name="Google Shape;727;p50"/>
            <p:cNvSpPr txBox="1"/>
            <p:nvPr/>
          </p:nvSpPr>
          <p:spPr>
            <a:xfrm>
              <a:off x="0" y="-38100"/>
              <a:ext cx="736600" cy="723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28" name="Google Shape;728;p50"/>
          <p:cNvSpPr/>
          <p:nvPr/>
        </p:nvSpPr>
        <p:spPr>
          <a:xfrm>
            <a:off x="1200725" y="198181"/>
            <a:ext cx="1431500" cy="1056958"/>
          </a:xfrm>
          <a:custGeom>
            <a:rect b="b" l="l" r="r" t="t"/>
            <a:pathLst>
              <a:path extrusionOk="0" h="1056958" w="1431500">
                <a:moveTo>
                  <a:pt x="0" y="0"/>
                </a:moveTo>
                <a:lnTo>
                  <a:pt x="1431499" y="0"/>
                </a:lnTo>
                <a:lnTo>
                  <a:pt x="1431499" y="1056958"/>
                </a:lnTo>
                <a:lnTo>
                  <a:pt x="0" y="105695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2029" l="0" r="0" t="-2029"/>
            </a:stretch>
          </a:blipFill>
          <a:ln>
            <a:noFill/>
          </a:ln>
        </p:spPr>
      </p:sp>
      <p:sp>
        <p:nvSpPr>
          <p:cNvPr id="729" name="Google Shape;729;p50"/>
          <p:cNvSpPr/>
          <p:nvPr/>
        </p:nvSpPr>
        <p:spPr>
          <a:xfrm>
            <a:off x="12626171" y="3979888"/>
            <a:ext cx="5456415" cy="5557963"/>
          </a:xfrm>
          <a:custGeom>
            <a:rect b="b" l="l" r="r" t="t"/>
            <a:pathLst>
              <a:path extrusionOk="0" h="5557963" w="5456415">
                <a:moveTo>
                  <a:pt x="0" y="0"/>
                </a:moveTo>
                <a:lnTo>
                  <a:pt x="5456415" y="0"/>
                </a:lnTo>
                <a:lnTo>
                  <a:pt x="5456415" y="5557962"/>
                </a:lnTo>
                <a:lnTo>
                  <a:pt x="0" y="555796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-22715"/>
            </a:stretch>
          </a:blipFill>
          <a:ln>
            <a:noFill/>
          </a:ln>
        </p:spPr>
      </p:sp>
      <p:sp>
        <p:nvSpPr>
          <p:cNvPr id="730" name="Google Shape;730;p50"/>
          <p:cNvSpPr/>
          <p:nvPr/>
        </p:nvSpPr>
        <p:spPr>
          <a:xfrm>
            <a:off x="192654" y="2194973"/>
            <a:ext cx="4879140" cy="5057370"/>
          </a:xfrm>
          <a:custGeom>
            <a:rect b="b" l="l" r="r" t="t"/>
            <a:pathLst>
              <a:path extrusionOk="0" h="5057370" w="4879140">
                <a:moveTo>
                  <a:pt x="0" y="0"/>
                </a:moveTo>
                <a:lnTo>
                  <a:pt x="4879141" y="0"/>
                </a:lnTo>
                <a:lnTo>
                  <a:pt x="4879141" y="5057370"/>
                </a:lnTo>
                <a:lnTo>
                  <a:pt x="0" y="505737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-20592" l="0" r="0" t="0"/>
            </a:stretch>
          </a:blipFill>
          <a:ln>
            <a:noFill/>
          </a:ln>
        </p:spPr>
      </p:sp>
      <p:sp>
        <p:nvSpPr>
          <p:cNvPr id="731" name="Google Shape;731;p50"/>
          <p:cNvSpPr/>
          <p:nvPr/>
        </p:nvSpPr>
        <p:spPr>
          <a:xfrm>
            <a:off x="5302033" y="3979888"/>
            <a:ext cx="2802195" cy="5557963"/>
          </a:xfrm>
          <a:custGeom>
            <a:rect b="b" l="l" r="r" t="t"/>
            <a:pathLst>
              <a:path extrusionOk="0" h="5557963" w="2802195">
                <a:moveTo>
                  <a:pt x="0" y="0"/>
                </a:moveTo>
                <a:lnTo>
                  <a:pt x="2802195" y="0"/>
                </a:lnTo>
                <a:lnTo>
                  <a:pt x="2802195" y="5557962"/>
                </a:lnTo>
                <a:lnTo>
                  <a:pt x="0" y="555796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-4650" l="0" r="0" t="-4651"/>
            </a:stretch>
          </a:blipFill>
          <a:ln>
            <a:noFill/>
          </a:ln>
        </p:spPr>
      </p:sp>
      <p:sp>
        <p:nvSpPr>
          <p:cNvPr id="732" name="Google Shape;732;p50"/>
          <p:cNvSpPr/>
          <p:nvPr/>
        </p:nvSpPr>
        <p:spPr>
          <a:xfrm>
            <a:off x="8275678" y="2194973"/>
            <a:ext cx="4179043" cy="5057370"/>
          </a:xfrm>
          <a:custGeom>
            <a:rect b="b" l="l" r="r" t="t"/>
            <a:pathLst>
              <a:path extrusionOk="0" h="5057370" w="4179043">
                <a:moveTo>
                  <a:pt x="0" y="0"/>
                </a:moveTo>
                <a:lnTo>
                  <a:pt x="4179043" y="0"/>
                </a:lnTo>
                <a:lnTo>
                  <a:pt x="4179043" y="5057370"/>
                </a:lnTo>
                <a:lnTo>
                  <a:pt x="0" y="505737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-3289" l="0" r="0" t="0"/>
            </a:stretch>
          </a:blipFill>
          <a:ln>
            <a:noFill/>
          </a:ln>
        </p:spPr>
      </p:sp>
      <p:sp>
        <p:nvSpPr>
          <p:cNvPr id="733" name="Google Shape;733;p50"/>
          <p:cNvSpPr txBox="1"/>
          <p:nvPr/>
        </p:nvSpPr>
        <p:spPr>
          <a:xfrm>
            <a:off x="5728018" y="321689"/>
            <a:ext cx="6831964" cy="9334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5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5999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ŠKOLNÍ JÍDELNA</a:t>
            </a:r>
            <a:endParaRPr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7" name="Shape 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8" name="Google Shape;738;p51"/>
          <p:cNvSpPr/>
          <p:nvPr/>
        </p:nvSpPr>
        <p:spPr>
          <a:xfrm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6663" l="0" r="0" t="-16664"/>
            </a:stretch>
          </a:blipFill>
          <a:ln>
            <a:noFill/>
          </a:ln>
        </p:spPr>
      </p:sp>
      <p:sp>
        <p:nvSpPr>
          <p:cNvPr id="739" name="Google Shape;739;p51"/>
          <p:cNvSpPr/>
          <p:nvPr/>
        </p:nvSpPr>
        <p:spPr>
          <a:xfrm>
            <a:off x="1200725" y="1255139"/>
            <a:ext cx="1431500" cy="489151"/>
          </a:xfrm>
          <a:custGeom>
            <a:rect b="b" l="l" r="r" t="t"/>
            <a:pathLst>
              <a:path extrusionOk="0" h="489151" w="1431500">
                <a:moveTo>
                  <a:pt x="0" y="0"/>
                </a:moveTo>
                <a:lnTo>
                  <a:pt x="1431499" y="0"/>
                </a:lnTo>
                <a:lnTo>
                  <a:pt x="1431499" y="489152"/>
                </a:lnTo>
                <a:lnTo>
                  <a:pt x="0" y="4891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75000"/>
            </a:blip>
            <a:stretch>
              <a:fillRect b="0" l="-36505" r="-36505" t="0"/>
            </a:stretch>
          </a:blipFill>
          <a:ln>
            <a:noFill/>
          </a:ln>
        </p:spPr>
      </p:sp>
      <p:sp>
        <p:nvSpPr>
          <p:cNvPr id="740" name="Google Shape;740;p51"/>
          <p:cNvSpPr/>
          <p:nvPr/>
        </p:nvSpPr>
        <p:spPr>
          <a:xfrm rot="-5400000">
            <a:off x="1758092" y="516754"/>
            <a:ext cx="1636512" cy="489151"/>
          </a:xfrm>
          <a:custGeom>
            <a:rect b="b" l="l" r="r" t="t"/>
            <a:pathLst>
              <a:path extrusionOk="0" h="489151" w="1636512">
                <a:moveTo>
                  <a:pt x="0" y="0"/>
                </a:moveTo>
                <a:lnTo>
                  <a:pt x="1636512" y="0"/>
                </a:lnTo>
                <a:lnTo>
                  <a:pt x="1636512" y="489151"/>
                </a:lnTo>
                <a:lnTo>
                  <a:pt x="0" y="48915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35000"/>
            </a:blip>
            <a:stretch>
              <a:fillRect b="0" l="-19404" r="-31931" t="0"/>
            </a:stretch>
          </a:blipFill>
          <a:ln>
            <a:noFill/>
          </a:ln>
        </p:spPr>
      </p:sp>
      <p:sp>
        <p:nvSpPr>
          <p:cNvPr id="741" name="Google Shape;741;p51"/>
          <p:cNvSpPr/>
          <p:nvPr/>
        </p:nvSpPr>
        <p:spPr>
          <a:xfrm flipH="1" rot="-5400000">
            <a:off x="455019" y="516754"/>
            <a:ext cx="1636512" cy="489151"/>
          </a:xfrm>
          <a:custGeom>
            <a:rect b="b" l="l" r="r" t="t"/>
            <a:pathLst>
              <a:path extrusionOk="0" h="489151" w="1636512">
                <a:moveTo>
                  <a:pt x="1636513" y="0"/>
                </a:moveTo>
                <a:lnTo>
                  <a:pt x="0" y="0"/>
                </a:lnTo>
                <a:lnTo>
                  <a:pt x="0" y="489151"/>
                </a:lnTo>
                <a:lnTo>
                  <a:pt x="1636513" y="489151"/>
                </a:lnTo>
                <a:lnTo>
                  <a:pt x="1636513" y="0"/>
                </a:lnTo>
                <a:close/>
              </a:path>
            </a:pathLst>
          </a:custGeom>
          <a:blipFill rotWithShape="1">
            <a:blip r:embed="rId4">
              <a:alphaModFix amt="35000"/>
            </a:blip>
            <a:stretch>
              <a:fillRect b="0" l="-31931" r="-19404" t="0"/>
            </a:stretch>
          </a:blipFill>
          <a:ln>
            <a:noFill/>
          </a:ln>
        </p:spPr>
      </p:sp>
      <p:grpSp>
        <p:nvGrpSpPr>
          <p:cNvPr id="742" name="Google Shape;742;p51"/>
          <p:cNvGrpSpPr/>
          <p:nvPr/>
        </p:nvGrpSpPr>
        <p:grpSpPr>
          <a:xfrm>
            <a:off x="1200725" y="-74043"/>
            <a:ext cx="1431500" cy="1653629"/>
            <a:chOff x="0" y="-38100"/>
            <a:chExt cx="736600" cy="850900"/>
          </a:xfrm>
        </p:grpSpPr>
        <p:sp>
          <p:nvSpPr>
            <p:cNvPr id="743" name="Google Shape;743;p51"/>
            <p:cNvSpPr/>
            <p:nvPr/>
          </p:nvSpPr>
          <p:spPr>
            <a:xfrm>
              <a:off x="0" y="0"/>
              <a:ext cx="736600" cy="812800"/>
            </a:xfrm>
            <a:custGeom>
              <a:rect b="b" l="l" r="r" t="t"/>
              <a:pathLst>
                <a:path extrusionOk="0" h="812800" w="736600">
                  <a:moveTo>
                    <a:pt x="736600" y="0"/>
                  </a:moveTo>
                  <a:lnTo>
                    <a:pt x="736600" y="812800"/>
                  </a:lnTo>
                  <a:lnTo>
                    <a:pt x="368300" y="685800"/>
                  </a:lnTo>
                  <a:lnTo>
                    <a:pt x="0" y="812800"/>
                  </a:lnTo>
                  <a:lnTo>
                    <a:pt x="0" y="0"/>
                  </a:lnTo>
                  <a:lnTo>
                    <a:pt x="73660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744" name="Google Shape;744;p51"/>
            <p:cNvSpPr txBox="1"/>
            <p:nvPr/>
          </p:nvSpPr>
          <p:spPr>
            <a:xfrm>
              <a:off x="0" y="-38100"/>
              <a:ext cx="736600" cy="723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45" name="Google Shape;745;p51"/>
          <p:cNvSpPr/>
          <p:nvPr/>
        </p:nvSpPr>
        <p:spPr>
          <a:xfrm>
            <a:off x="1200725" y="198181"/>
            <a:ext cx="1431500" cy="1056958"/>
          </a:xfrm>
          <a:custGeom>
            <a:rect b="b" l="l" r="r" t="t"/>
            <a:pathLst>
              <a:path extrusionOk="0" h="1056958" w="1431500">
                <a:moveTo>
                  <a:pt x="0" y="0"/>
                </a:moveTo>
                <a:lnTo>
                  <a:pt x="1431499" y="0"/>
                </a:lnTo>
                <a:lnTo>
                  <a:pt x="1431499" y="1056958"/>
                </a:lnTo>
                <a:lnTo>
                  <a:pt x="0" y="105695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2029" l="0" r="0" t="-2029"/>
            </a:stretch>
          </a:blipFill>
          <a:ln>
            <a:noFill/>
          </a:ln>
        </p:spPr>
      </p:sp>
      <p:sp>
        <p:nvSpPr>
          <p:cNvPr id="746" name="Google Shape;746;p51"/>
          <p:cNvSpPr/>
          <p:nvPr/>
        </p:nvSpPr>
        <p:spPr>
          <a:xfrm>
            <a:off x="0" y="650619"/>
            <a:ext cx="7241381" cy="5263675"/>
          </a:xfrm>
          <a:custGeom>
            <a:rect b="b" l="l" r="r" t="t"/>
            <a:pathLst>
              <a:path extrusionOk="0" h="5263675" w="7241381">
                <a:moveTo>
                  <a:pt x="0" y="0"/>
                </a:moveTo>
                <a:lnTo>
                  <a:pt x="7241381" y="0"/>
                </a:lnTo>
                <a:lnTo>
                  <a:pt x="7241381" y="5263675"/>
                </a:lnTo>
                <a:lnTo>
                  <a:pt x="0" y="526367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-1588" l="0" r="0" t="-1588"/>
            </a:stretch>
          </a:blipFill>
          <a:ln>
            <a:noFill/>
          </a:ln>
        </p:spPr>
      </p:sp>
      <p:sp>
        <p:nvSpPr>
          <p:cNvPr id="747" name="Google Shape;747;p51"/>
          <p:cNvSpPr/>
          <p:nvPr/>
        </p:nvSpPr>
        <p:spPr>
          <a:xfrm>
            <a:off x="9614833" y="4918582"/>
            <a:ext cx="8673167" cy="5528774"/>
          </a:xfrm>
          <a:custGeom>
            <a:rect b="b" l="l" r="r" t="t"/>
            <a:pathLst>
              <a:path extrusionOk="0" h="5528774" w="8673167">
                <a:moveTo>
                  <a:pt x="0" y="0"/>
                </a:moveTo>
                <a:lnTo>
                  <a:pt x="8673167" y="0"/>
                </a:lnTo>
                <a:lnTo>
                  <a:pt x="8673167" y="5528773"/>
                </a:lnTo>
                <a:lnTo>
                  <a:pt x="0" y="552877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-8825" l="0" r="0" t="-8826"/>
            </a:stretch>
          </a:blipFill>
          <a:ln>
            <a:noFill/>
          </a:ln>
        </p:spPr>
      </p:sp>
      <p:sp>
        <p:nvSpPr>
          <p:cNvPr id="748" name="Google Shape;748;p51"/>
          <p:cNvSpPr/>
          <p:nvPr/>
        </p:nvSpPr>
        <p:spPr>
          <a:xfrm>
            <a:off x="8712200" y="2159088"/>
            <a:ext cx="9358790" cy="2759493"/>
          </a:xfrm>
          <a:custGeom>
            <a:rect b="b" l="l" r="r" t="t"/>
            <a:pathLst>
              <a:path extrusionOk="0" h="2759493" w="9358790">
                <a:moveTo>
                  <a:pt x="0" y="0"/>
                </a:moveTo>
                <a:lnTo>
                  <a:pt x="9358790" y="0"/>
                </a:lnTo>
                <a:lnTo>
                  <a:pt x="9358790" y="2759494"/>
                </a:lnTo>
                <a:lnTo>
                  <a:pt x="0" y="275949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-2567" l="0" r="0" t="-2567"/>
            </a:stretch>
          </a:blipFill>
          <a:ln>
            <a:noFill/>
          </a:ln>
        </p:spPr>
      </p:sp>
      <p:sp>
        <p:nvSpPr>
          <p:cNvPr id="749" name="Google Shape;749;p51"/>
          <p:cNvSpPr/>
          <p:nvPr/>
        </p:nvSpPr>
        <p:spPr>
          <a:xfrm>
            <a:off x="227590" y="5392228"/>
            <a:ext cx="8073092" cy="4581480"/>
          </a:xfrm>
          <a:custGeom>
            <a:rect b="b" l="l" r="r" t="t"/>
            <a:pathLst>
              <a:path extrusionOk="0" h="4581480" w="8073092">
                <a:moveTo>
                  <a:pt x="0" y="0"/>
                </a:moveTo>
                <a:lnTo>
                  <a:pt x="8073093" y="0"/>
                </a:lnTo>
                <a:lnTo>
                  <a:pt x="8073093" y="4581480"/>
                </a:lnTo>
                <a:lnTo>
                  <a:pt x="0" y="458148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50" name="Google Shape;750;p51"/>
          <p:cNvSpPr txBox="1"/>
          <p:nvPr/>
        </p:nvSpPr>
        <p:spPr>
          <a:xfrm>
            <a:off x="6520189" y="207838"/>
            <a:ext cx="5247622" cy="9334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5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5999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PRÁCE ŽÁKŮ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6"/>
          <p:cNvSpPr/>
          <p:nvPr/>
        </p:nvSpPr>
        <p:spPr>
          <a:xfrm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6663" l="0" r="0" t="-16664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42" name="Google Shape;142;p16"/>
          <p:cNvGrpSpPr/>
          <p:nvPr/>
        </p:nvGrpSpPr>
        <p:grpSpPr>
          <a:xfrm>
            <a:off x="685547" y="586491"/>
            <a:ext cx="16916906" cy="9114015"/>
            <a:chOff x="0" y="-38100"/>
            <a:chExt cx="4455482" cy="2400399"/>
          </a:xfrm>
        </p:grpSpPr>
        <p:sp>
          <p:nvSpPr>
            <p:cNvPr id="143" name="Google Shape;143;p16"/>
            <p:cNvSpPr/>
            <p:nvPr/>
          </p:nvSpPr>
          <p:spPr>
            <a:xfrm>
              <a:off x="0" y="-19050"/>
              <a:ext cx="4455482" cy="2362299"/>
            </a:xfrm>
            <a:custGeom>
              <a:rect b="b" l="l" r="r" t="t"/>
              <a:pathLst>
                <a:path extrusionOk="0" h="2362299" w="4455482">
                  <a:moveTo>
                    <a:pt x="0" y="0"/>
                  </a:moveTo>
                  <a:lnTo>
                    <a:pt x="4455482" y="0"/>
                  </a:lnTo>
                  <a:lnTo>
                    <a:pt x="4455482" y="2362299"/>
                  </a:lnTo>
                  <a:lnTo>
                    <a:pt x="0" y="236229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95250">
              <a:solidFill>
                <a:srgbClr val="FFFFFF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" name="Google Shape;144;p16"/>
            <p:cNvSpPr txBox="1"/>
            <p:nvPr/>
          </p:nvSpPr>
          <p:spPr>
            <a:xfrm>
              <a:off x="0" y="-38100"/>
              <a:ext cx="4455482" cy="240039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45" name="Google Shape;145;p16"/>
          <p:cNvSpPr/>
          <p:nvPr/>
        </p:nvSpPr>
        <p:spPr>
          <a:xfrm>
            <a:off x="1200725" y="1255139"/>
            <a:ext cx="1431500" cy="489151"/>
          </a:xfrm>
          <a:custGeom>
            <a:rect b="b" l="l" r="r" t="t"/>
            <a:pathLst>
              <a:path extrusionOk="0" h="489151" w="1431500">
                <a:moveTo>
                  <a:pt x="0" y="0"/>
                </a:moveTo>
                <a:lnTo>
                  <a:pt x="1431499" y="0"/>
                </a:lnTo>
                <a:lnTo>
                  <a:pt x="1431499" y="489152"/>
                </a:lnTo>
                <a:lnTo>
                  <a:pt x="0" y="4891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75000"/>
            </a:blip>
            <a:stretch>
              <a:fillRect b="0" l="-36505" r="-36505" t="0"/>
            </a:stretch>
          </a:blipFill>
          <a:ln>
            <a:noFill/>
          </a:ln>
        </p:spPr>
      </p:sp>
      <p:sp>
        <p:nvSpPr>
          <p:cNvPr id="146" name="Google Shape;146;p16"/>
          <p:cNvSpPr/>
          <p:nvPr/>
        </p:nvSpPr>
        <p:spPr>
          <a:xfrm rot="-5400000">
            <a:off x="1758092" y="516754"/>
            <a:ext cx="1636512" cy="489151"/>
          </a:xfrm>
          <a:custGeom>
            <a:rect b="b" l="l" r="r" t="t"/>
            <a:pathLst>
              <a:path extrusionOk="0" h="489151" w="1636512">
                <a:moveTo>
                  <a:pt x="0" y="0"/>
                </a:moveTo>
                <a:lnTo>
                  <a:pt x="1636512" y="0"/>
                </a:lnTo>
                <a:lnTo>
                  <a:pt x="1636512" y="489151"/>
                </a:lnTo>
                <a:lnTo>
                  <a:pt x="0" y="48915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35000"/>
            </a:blip>
            <a:stretch>
              <a:fillRect b="0" l="-19404" r="-31931" t="0"/>
            </a:stretch>
          </a:blipFill>
          <a:ln>
            <a:noFill/>
          </a:ln>
        </p:spPr>
      </p:sp>
      <p:sp>
        <p:nvSpPr>
          <p:cNvPr id="147" name="Google Shape;147;p16"/>
          <p:cNvSpPr/>
          <p:nvPr/>
        </p:nvSpPr>
        <p:spPr>
          <a:xfrm flipH="1" rot="-5400000">
            <a:off x="455019" y="516754"/>
            <a:ext cx="1636512" cy="489151"/>
          </a:xfrm>
          <a:custGeom>
            <a:rect b="b" l="l" r="r" t="t"/>
            <a:pathLst>
              <a:path extrusionOk="0" h="489151" w="1636512">
                <a:moveTo>
                  <a:pt x="1636513" y="0"/>
                </a:moveTo>
                <a:lnTo>
                  <a:pt x="0" y="0"/>
                </a:lnTo>
                <a:lnTo>
                  <a:pt x="0" y="489151"/>
                </a:lnTo>
                <a:lnTo>
                  <a:pt x="1636513" y="489151"/>
                </a:lnTo>
                <a:lnTo>
                  <a:pt x="1636513" y="0"/>
                </a:lnTo>
                <a:close/>
              </a:path>
            </a:pathLst>
          </a:custGeom>
          <a:blipFill rotWithShape="1">
            <a:blip r:embed="rId4">
              <a:alphaModFix amt="35000"/>
            </a:blip>
            <a:stretch>
              <a:fillRect b="0" l="-31931" r="-19404" t="0"/>
            </a:stretch>
          </a:blipFill>
          <a:ln>
            <a:noFill/>
          </a:ln>
        </p:spPr>
      </p:sp>
      <p:grpSp>
        <p:nvGrpSpPr>
          <p:cNvPr id="148" name="Google Shape;148;p16"/>
          <p:cNvGrpSpPr/>
          <p:nvPr/>
        </p:nvGrpSpPr>
        <p:grpSpPr>
          <a:xfrm>
            <a:off x="1200725" y="-74043"/>
            <a:ext cx="1431500" cy="1653629"/>
            <a:chOff x="0" y="-38100"/>
            <a:chExt cx="736600" cy="850900"/>
          </a:xfrm>
        </p:grpSpPr>
        <p:sp>
          <p:nvSpPr>
            <p:cNvPr id="149" name="Google Shape;149;p16"/>
            <p:cNvSpPr/>
            <p:nvPr/>
          </p:nvSpPr>
          <p:spPr>
            <a:xfrm>
              <a:off x="0" y="0"/>
              <a:ext cx="736600" cy="812800"/>
            </a:xfrm>
            <a:custGeom>
              <a:rect b="b" l="l" r="r" t="t"/>
              <a:pathLst>
                <a:path extrusionOk="0" h="812800" w="736600">
                  <a:moveTo>
                    <a:pt x="736600" y="0"/>
                  </a:moveTo>
                  <a:lnTo>
                    <a:pt x="736600" y="812800"/>
                  </a:lnTo>
                  <a:lnTo>
                    <a:pt x="368300" y="685800"/>
                  </a:lnTo>
                  <a:lnTo>
                    <a:pt x="0" y="812800"/>
                  </a:lnTo>
                  <a:lnTo>
                    <a:pt x="0" y="0"/>
                  </a:lnTo>
                  <a:lnTo>
                    <a:pt x="73660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150" name="Google Shape;150;p16"/>
            <p:cNvSpPr txBox="1"/>
            <p:nvPr/>
          </p:nvSpPr>
          <p:spPr>
            <a:xfrm>
              <a:off x="0" y="-38100"/>
              <a:ext cx="736600" cy="723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51" name="Google Shape;151;p16"/>
          <p:cNvSpPr txBox="1"/>
          <p:nvPr/>
        </p:nvSpPr>
        <p:spPr>
          <a:xfrm>
            <a:off x="7399178" y="916198"/>
            <a:ext cx="5247622" cy="9334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5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5999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O NÁS</a:t>
            </a:r>
            <a:endParaRPr/>
          </a:p>
        </p:txBody>
      </p:sp>
      <p:sp>
        <p:nvSpPr>
          <p:cNvPr id="152" name="Google Shape;152;p16"/>
          <p:cNvSpPr txBox="1"/>
          <p:nvPr/>
        </p:nvSpPr>
        <p:spPr>
          <a:xfrm>
            <a:off x="3954702" y="2237958"/>
            <a:ext cx="13525500" cy="60729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410209" lvl="1" marL="820419" marR="0" rtl="0" algn="l">
              <a:lnSpc>
                <a:spcPct val="14001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799"/>
              <a:buFont typeface="Arial"/>
              <a:buChar char="•"/>
            </a:pPr>
            <a:r>
              <a:rPr b="0" i="0" lang="en-US" sz="3799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při plánování výuky vycházíme z </a:t>
            </a:r>
            <a:r>
              <a:rPr b="1" i="0" lang="en-US" sz="3799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dosavadních znalostí </a:t>
            </a:r>
            <a:endParaRPr/>
          </a:p>
          <a:p>
            <a:pPr indent="-410209" lvl="1" marL="820419" marR="0" rtl="0" algn="l">
              <a:lnSpc>
                <a:spcPct val="14001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799"/>
              <a:buFont typeface="Arial"/>
              <a:buChar char="•"/>
            </a:pPr>
            <a:r>
              <a:rPr b="0" i="0" lang="en-US" sz="3799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u žáků se zaměřujeme na </a:t>
            </a:r>
            <a:r>
              <a:rPr b="1" i="0" lang="en-US" sz="3799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rozvoj</a:t>
            </a:r>
            <a:r>
              <a:rPr b="0" i="0" lang="en-US" sz="3799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i="0" lang="en-US" sz="3799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kritického myšlení, motivaci k učení</a:t>
            </a:r>
            <a:endParaRPr/>
          </a:p>
          <a:p>
            <a:pPr indent="-410209" lvl="1" marL="820419" marR="0" rtl="0" algn="l">
              <a:lnSpc>
                <a:spcPct val="14001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799"/>
              <a:buFont typeface="Arial"/>
              <a:buChar char="•"/>
            </a:pPr>
            <a:r>
              <a:rPr b="0" i="0" lang="en-US" sz="3799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zařazujeme </a:t>
            </a:r>
            <a:r>
              <a:rPr b="1" i="0" lang="en-US" sz="3799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práci ve skupinách</a:t>
            </a:r>
            <a:r>
              <a:rPr b="0" i="0" lang="en-US" sz="3799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, čímž podporujeme </a:t>
            </a:r>
            <a:r>
              <a:rPr b="1" i="0" lang="en-US" sz="3799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sociální a komunikativní</a:t>
            </a:r>
            <a:r>
              <a:rPr b="0" i="0" lang="en-US" sz="3799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i="0" lang="en-US" sz="3799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kompetence</a:t>
            </a:r>
            <a:r>
              <a:rPr b="0" i="0" lang="en-US" sz="3799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žáků</a:t>
            </a:r>
            <a:endParaRPr/>
          </a:p>
          <a:p>
            <a:pPr indent="-410209" lvl="1" marL="820419" marR="0" rtl="0" algn="l">
              <a:lnSpc>
                <a:spcPct val="14001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799"/>
              <a:buFont typeface="Arial"/>
              <a:buChar char="•"/>
            </a:pPr>
            <a:r>
              <a:rPr b="0" i="0" lang="en-US" sz="3799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klademe důraz na </a:t>
            </a:r>
            <a:r>
              <a:rPr b="1" i="0" lang="en-US" sz="3799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sebehodnocení </a:t>
            </a:r>
            <a:r>
              <a:rPr b="0" i="0" lang="en-US" sz="3799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žáků</a:t>
            </a:r>
            <a:endParaRPr/>
          </a:p>
          <a:p>
            <a:pPr indent="-410209" lvl="1" marL="820419" marR="0" rtl="0" algn="l">
              <a:lnSpc>
                <a:spcPct val="14001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799"/>
              <a:buFont typeface="Arial"/>
              <a:buChar char="•"/>
            </a:pPr>
            <a:r>
              <a:rPr b="0" i="0" lang="en-US" sz="3799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pravidelně pořádáme </a:t>
            </a:r>
            <a:r>
              <a:rPr b="1" i="0" lang="en-US" sz="3799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tripartity - </a:t>
            </a:r>
            <a:r>
              <a:rPr b="0" i="0" lang="en-US" sz="3799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třídní schůzky za účasti žáka, rodiče a učitele</a:t>
            </a:r>
            <a:endParaRPr/>
          </a:p>
          <a:p>
            <a:pPr indent="-410209" lvl="1" marL="820419" marR="0" rtl="0" algn="l">
              <a:lnSpc>
                <a:spcPct val="14001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799"/>
              <a:buFont typeface="Arial"/>
              <a:buChar char="•"/>
            </a:pPr>
            <a:r>
              <a:rPr b="0" i="0" lang="en-US" sz="3799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ŠVP </a:t>
            </a:r>
            <a:r>
              <a:rPr b="1" i="0" lang="en-US" sz="3799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Učíme se pro život</a:t>
            </a:r>
            <a:endParaRPr/>
          </a:p>
        </p:txBody>
      </p:sp>
      <p:sp>
        <p:nvSpPr>
          <p:cNvPr id="153" name="Google Shape;153;p16"/>
          <p:cNvSpPr/>
          <p:nvPr/>
        </p:nvSpPr>
        <p:spPr>
          <a:xfrm>
            <a:off x="1228663" y="198181"/>
            <a:ext cx="1375623" cy="1056958"/>
          </a:xfrm>
          <a:custGeom>
            <a:rect b="b" l="l" r="r" t="t"/>
            <a:pathLst>
              <a:path extrusionOk="0" h="1056958" w="1375623">
                <a:moveTo>
                  <a:pt x="0" y="0"/>
                </a:moveTo>
                <a:lnTo>
                  <a:pt x="1375623" y="0"/>
                </a:lnTo>
                <a:lnTo>
                  <a:pt x="1375623" y="1056958"/>
                </a:lnTo>
                <a:lnTo>
                  <a:pt x="0" y="105695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54" name="Google Shape;154;p16"/>
          <p:cNvSpPr/>
          <p:nvPr/>
        </p:nvSpPr>
        <p:spPr>
          <a:xfrm rot="-1742971">
            <a:off x="1345442" y="3764289"/>
            <a:ext cx="2517686" cy="2758421"/>
          </a:xfrm>
          <a:custGeom>
            <a:rect b="b" l="l" r="r" t="t"/>
            <a:pathLst>
              <a:path extrusionOk="0" h="2758421" w="2517686">
                <a:moveTo>
                  <a:pt x="0" y="0"/>
                </a:moveTo>
                <a:lnTo>
                  <a:pt x="2517686" y="0"/>
                </a:lnTo>
                <a:lnTo>
                  <a:pt x="2517686" y="2758421"/>
                </a:lnTo>
                <a:lnTo>
                  <a:pt x="0" y="275842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4" name="Shape 7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5" name="Google Shape;755;p52"/>
          <p:cNvSpPr/>
          <p:nvPr/>
        </p:nvSpPr>
        <p:spPr>
          <a:xfrm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6663" l="0" r="0" t="-16664"/>
            </a:stretch>
          </a:blipFill>
          <a:ln>
            <a:noFill/>
          </a:ln>
        </p:spPr>
      </p:sp>
      <p:sp>
        <p:nvSpPr>
          <p:cNvPr id="756" name="Google Shape;756;p52"/>
          <p:cNvSpPr/>
          <p:nvPr/>
        </p:nvSpPr>
        <p:spPr>
          <a:xfrm>
            <a:off x="1200725" y="1255139"/>
            <a:ext cx="1431500" cy="489151"/>
          </a:xfrm>
          <a:custGeom>
            <a:rect b="b" l="l" r="r" t="t"/>
            <a:pathLst>
              <a:path extrusionOk="0" h="489151" w="1431500">
                <a:moveTo>
                  <a:pt x="0" y="0"/>
                </a:moveTo>
                <a:lnTo>
                  <a:pt x="1431499" y="0"/>
                </a:lnTo>
                <a:lnTo>
                  <a:pt x="1431499" y="489152"/>
                </a:lnTo>
                <a:lnTo>
                  <a:pt x="0" y="4891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75000"/>
            </a:blip>
            <a:stretch>
              <a:fillRect b="0" l="-36505" r="-36505" t="0"/>
            </a:stretch>
          </a:blipFill>
          <a:ln>
            <a:noFill/>
          </a:ln>
        </p:spPr>
      </p:sp>
      <p:sp>
        <p:nvSpPr>
          <p:cNvPr id="757" name="Google Shape;757;p52"/>
          <p:cNvSpPr/>
          <p:nvPr/>
        </p:nvSpPr>
        <p:spPr>
          <a:xfrm rot="-5400000">
            <a:off x="1758092" y="516754"/>
            <a:ext cx="1636512" cy="489151"/>
          </a:xfrm>
          <a:custGeom>
            <a:rect b="b" l="l" r="r" t="t"/>
            <a:pathLst>
              <a:path extrusionOk="0" h="489151" w="1636512">
                <a:moveTo>
                  <a:pt x="0" y="0"/>
                </a:moveTo>
                <a:lnTo>
                  <a:pt x="1636512" y="0"/>
                </a:lnTo>
                <a:lnTo>
                  <a:pt x="1636512" y="489151"/>
                </a:lnTo>
                <a:lnTo>
                  <a:pt x="0" y="48915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35000"/>
            </a:blip>
            <a:stretch>
              <a:fillRect b="0" l="-19404" r="-31931" t="0"/>
            </a:stretch>
          </a:blipFill>
          <a:ln>
            <a:noFill/>
          </a:ln>
        </p:spPr>
      </p:sp>
      <p:sp>
        <p:nvSpPr>
          <p:cNvPr id="758" name="Google Shape;758;p52"/>
          <p:cNvSpPr/>
          <p:nvPr/>
        </p:nvSpPr>
        <p:spPr>
          <a:xfrm flipH="1" rot="-5400000">
            <a:off x="455019" y="516754"/>
            <a:ext cx="1636512" cy="489151"/>
          </a:xfrm>
          <a:custGeom>
            <a:rect b="b" l="l" r="r" t="t"/>
            <a:pathLst>
              <a:path extrusionOk="0" h="489151" w="1636512">
                <a:moveTo>
                  <a:pt x="1636513" y="0"/>
                </a:moveTo>
                <a:lnTo>
                  <a:pt x="0" y="0"/>
                </a:lnTo>
                <a:lnTo>
                  <a:pt x="0" y="489151"/>
                </a:lnTo>
                <a:lnTo>
                  <a:pt x="1636513" y="489151"/>
                </a:lnTo>
                <a:lnTo>
                  <a:pt x="1636513" y="0"/>
                </a:lnTo>
                <a:close/>
              </a:path>
            </a:pathLst>
          </a:custGeom>
          <a:blipFill rotWithShape="1">
            <a:blip r:embed="rId4">
              <a:alphaModFix amt="35000"/>
            </a:blip>
            <a:stretch>
              <a:fillRect b="0" l="-31931" r="-19404" t="0"/>
            </a:stretch>
          </a:blipFill>
          <a:ln>
            <a:noFill/>
          </a:ln>
        </p:spPr>
      </p:sp>
      <p:grpSp>
        <p:nvGrpSpPr>
          <p:cNvPr id="759" name="Google Shape;759;p52"/>
          <p:cNvGrpSpPr/>
          <p:nvPr/>
        </p:nvGrpSpPr>
        <p:grpSpPr>
          <a:xfrm>
            <a:off x="1200725" y="-74043"/>
            <a:ext cx="1431500" cy="1653629"/>
            <a:chOff x="0" y="-38100"/>
            <a:chExt cx="736600" cy="850900"/>
          </a:xfrm>
        </p:grpSpPr>
        <p:sp>
          <p:nvSpPr>
            <p:cNvPr id="760" name="Google Shape;760;p52"/>
            <p:cNvSpPr/>
            <p:nvPr/>
          </p:nvSpPr>
          <p:spPr>
            <a:xfrm>
              <a:off x="0" y="0"/>
              <a:ext cx="736600" cy="812800"/>
            </a:xfrm>
            <a:custGeom>
              <a:rect b="b" l="l" r="r" t="t"/>
              <a:pathLst>
                <a:path extrusionOk="0" h="812800" w="736600">
                  <a:moveTo>
                    <a:pt x="736600" y="0"/>
                  </a:moveTo>
                  <a:lnTo>
                    <a:pt x="736600" y="812800"/>
                  </a:lnTo>
                  <a:lnTo>
                    <a:pt x="368300" y="685800"/>
                  </a:lnTo>
                  <a:lnTo>
                    <a:pt x="0" y="812800"/>
                  </a:lnTo>
                  <a:lnTo>
                    <a:pt x="0" y="0"/>
                  </a:lnTo>
                  <a:lnTo>
                    <a:pt x="73660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761" name="Google Shape;761;p52"/>
            <p:cNvSpPr txBox="1"/>
            <p:nvPr/>
          </p:nvSpPr>
          <p:spPr>
            <a:xfrm>
              <a:off x="0" y="-38100"/>
              <a:ext cx="736600" cy="723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62" name="Google Shape;762;p52"/>
          <p:cNvSpPr/>
          <p:nvPr/>
        </p:nvSpPr>
        <p:spPr>
          <a:xfrm>
            <a:off x="1200725" y="198181"/>
            <a:ext cx="1431500" cy="1056958"/>
          </a:xfrm>
          <a:custGeom>
            <a:rect b="b" l="l" r="r" t="t"/>
            <a:pathLst>
              <a:path extrusionOk="0" h="1056958" w="1431500">
                <a:moveTo>
                  <a:pt x="0" y="0"/>
                </a:moveTo>
                <a:lnTo>
                  <a:pt x="1431499" y="0"/>
                </a:lnTo>
                <a:lnTo>
                  <a:pt x="1431499" y="1056958"/>
                </a:lnTo>
                <a:lnTo>
                  <a:pt x="0" y="105695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2029" l="0" r="0" t="-2029"/>
            </a:stretch>
          </a:blipFill>
          <a:ln>
            <a:noFill/>
          </a:ln>
        </p:spPr>
      </p:sp>
      <p:sp>
        <p:nvSpPr>
          <p:cNvPr id="763" name="Google Shape;763;p52"/>
          <p:cNvSpPr/>
          <p:nvPr/>
        </p:nvSpPr>
        <p:spPr>
          <a:xfrm>
            <a:off x="187919" y="2920060"/>
            <a:ext cx="9870481" cy="5500039"/>
          </a:xfrm>
          <a:custGeom>
            <a:rect b="b" l="l" r="r" t="t"/>
            <a:pathLst>
              <a:path extrusionOk="0" h="4966194" w="8956081">
                <a:moveTo>
                  <a:pt x="0" y="0"/>
                </a:moveTo>
                <a:lnTo>
                  <a:pt x="8956081" y="0"/>
                </a:lnTo>
                <a:lnTo>
                  <a:pt x="8956081" y="4966194"/>
                </a:lnTo>
                <a:lnTo>
                  <a:pt x="0" y="496619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-12188" l="0" r="0" t="-12924"/>
            </a:stretch>
          </a:blipFill>
          <a:ln>
            <a:noFill/>
          </a:ln>
        </p:spPr>
      </p:sp>
      <p:sp>
        <p:nvSpPr>
          <p:cNvPr id="764" name="Google Shape;764;p52"/>
          <p:cNvSpPr/>
          <p:nvPr/>
        </p:nvSpPr>
        <p:spPr>
          <a:xfrm>
            <a:off x="10668001" y="1346379"/>
            <a:ext cx="6594688" cy="3968026"/>
          </a:xfrm>
          <a:custGeom>
            <a:rect b="b" l="l" r="r" t="t"/>
            <a:pathLst>
              <a:path extrusionOk="0" h="2935703" w="5886169">
                <a:moveTo>
                  <a:pt x="0" y="0"/>
                </a:moveTo>
                <a:lnTo>
                  <a:pt x="5886169" y="0"/>
                </a:lnTo>
                <a:lnTo>
                  <a:pt x="5886169" y="2935703"/>
                </a:lnTo>
                <a:lnTo>
                  <a:pt x="0" y="293570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-6254" r="-6255" t="0"/>
            </a:stretch>
          </a:blipFill>
          <a:ln>
            <a:noFill/>
          </a:ln>
        </p:spPr>
      </p:sp>
      <p:sp>
        <p:nvSpPr>
          <p:cNvPr id="765" name="Google Shape;765;p52"/>
          <p:cNvSpPr/>
          <p:nvPr/>
        </p:nvSpPr>
        <p:spPr>
          <a:xfrm>
            <a:off x="10668001" y="5489149"/>
            <a:ext cx="6594687" cy="4591387"/>
          </a:xfrm>
          <a:custGeom>
            <a:rect b="b" l="l" r="r" t="t"/>
            <a:pathLst>
              <a:path extrusionOk="0" h="3769151" w="5886169">
                <a:moveTo>
                  <a:pt x="0" y="0"/>
                </a:moveTo>
                <a:lnTo>
                  <a:pt x="5886169" y="0"/>
                </a:lnTo>
                <a:lnTo>
                  <a:pt x="5886169" y="3769151"/>
                </a:lnTo>
                <a:lnTo>
                  <a:pt x="0" y="376915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66" name="Google Shape;766;p52"/>
          <p:cNvSpPr txBox="1"/>
          <p:nvPr/>
        </p:nvSpPr>
        <p:spPr>
          <a:xfrm>
            <a:off x="6520189" y="206464"/>
            <a:ext cx="5247622" cy="9334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5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5999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PRÁCE ŽÁKŮ</a:t>
            </a:r>
            <a:endParaRPr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0" name="Shape 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" name="Google Shape;771;p53"/>
          <p:cNvSpPr/>
          <p:nvPr/>
        </p:nvSpPr>
        <p:spPr>
          <a:xfrm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6663" l="0" r="0" t="-16664"/>
            </a:stretch>
          </a:blipFill>
          <a:ln>
            <a:noFill/>
          </a:ln>
        </p:spPr>
      </p:sp>
      <p:grpSp>
        <p:nvGrpSpPr>
          <p:cNvPr id="772" name="Google Shape;772;p53"/>
          <p:cNvGrpSpPr/>
          <p:nvPr/>
        </p:nvGrpSpPr>
        <p:grpSpPr>
          <a:xfrm>
            <a:off x="533400" y="514162"/>
            <a:ext cx="16916906" cy="9114015"/>
            <a:chOff x="0" y="-38100"/>
            <a:chExt cx="4455482" cy="2400399"/>
          </a:xfrm>
        </p:grpSpPr>
        <p:sp>
          <p:nvSpPr>
            <p:cNvPr id="773" name="Google Shape;773;p53"/>
            <p:cNvSpPr/>
            <p:nvPr/>
          </p:nvSpPr>
          <p:spPr>
            <a:xfrm>
              <a:off x="0" y="0"/>
              <a:ext cx="4455482" cy="2362299"/>
            </a:xfrm>
            <a:custGeom>
              <a:rect b="b" l="l" r="r" t="t"/>
              <a:pathLst>
                <a:path extrusionOk="0" h="2362299" w="4455482">
                  <a:moveTo>
                    <a:pt x="0" y="0"/>
                  </a:moveTo>
                  <a:lnTo>
                    <a:pt x="4455482" y="0"/>
                  </a:lnTo>
                  <a:lnTo>
                    <a:pt x="4455482" y="2362299"/>
                  </a:lnTo>
                  <a:lnTo>
                    <a:pt x="0" y="236229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95250">
              <a:solidFill>
                <a:srgbClr val="FFFFFF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4" name="Google Shape;774;p53"/>
            <p:cNvSpPr txBox="1"/>
            <p:nvPr/>
          </p:nvSpPr>
          <p:spPr>
            <a:xfrm>
              <a:off x="0" y="-38100"/>
              <a:ext cx="4455482" cy="240039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75" name="Google Shape;775;p53"/>
          <p:cNvSpPr/>
          <p:nvPr/>
        </p:nvSpPr>
        <p:spPr>
          <a:xfrm>
            <a:off x="1200725" y="1255139"/>
            <a:ext cx="1431500" cy="489151"/>
          </a:xfrm>
          <a:custGeom>
            <a:rect b="b" l="l" r="r" t="t"/>
            <a:pathLst>
              <a:path extrusionOk="0" h="489151" w="1431500">
                <a:moveTo>
                  <a:pt x="0" y="0"/>
                </a:moveTo>
                <a:lnTo>
                  <a:pt x="1431499" y="0"/>
                </a:lnTo>
                <a:lnTo>
                  <a:pt x="1431499" y="489152"/>
                </a:lnTo>
                <a:lnTo>
                  <a:pt x="0" y="4891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75000"/>
            </a:blip>
            <a:stretch>
              <a:fillRect b="0" l="-36505" r="-36505" t="0"/>
            </a:stretch>
          </a:blipFill>
          <a:ln>
            <a:noFill/>
          </a:ln>
        </p:spPr>
      </p:sp>
      <p:sp>
        <p:nvSpPr>
          <p:cNvPr id="776" name="Google Shape;776;p53"/>
          <p:cNvSpPr/>
          <p:nvPr/>
        </p:nvSpPr>
        <p:spPr>
          <a:xfrm rot="-5400000">
            <a:off x="1758092" y="516754"/>
            <a:ext cx="1636512" cy="489151"/>
          </a:xfrm>
          <a:custGeom>
            <a:rect b="b" l="l" r="r" t="t"/>
            <a:pathLst>
              <a:path extrusionOk="0" h="489151" w="1636512">
                <a:moveTo>
                  <a:pt x="0" y="0"/>
                </a:moveTo>
                <a:lnTo>
                  <a:pt x="1636512" y="0"/>
                </a:lnTo>
                <a:lnTo>
                  <a:pt x="1636512" y="489151"/>
                </a:lnTo>
                <a:lnTo>
                  <a:pt x="0" y="48915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35000"/>
            </a:blip>
            <a:stretch>
              <a:fillRect b="0" l="-19404" r="-31931" t="0"/>
            </a:stretch>
          </a:blipFill>
          <a:ln>
            <a:noFill/>
          </a:ln>
        </p:spPr>
      </p:sp>
      <p:sp>
        <p:nvSpPr>
          <p:cNvPr id="777" name="Google Shape;777;p53"/>
          <p:cNvSpPr/>
          <p:nvPr/>
        </p:nvSpPr>
        <p:spPr>
          <a:xfrm flipH="1" rot="-5400000">
            <a:off x="455019" y="516754"/>
            <a:ext cx="1636512" cy="489151"/>
          </a:xfrm>
          <a:custGeom>
            <a:rect b="b" l="l" r="r" t="t"/>
            <a:pathLst>
              <a:path extrusionOk="0" h="489151" w="1636512">
                <a:moveTo>
                  <a:pt x="1636513" y="0"/>
                </a:moveTo>
                <a:lnTo>
                  <a:pt x="0" y="0"/>
                </a:lnTo>
                <a:lnTo>
                  <a:pt x="0" y="489151"/>
                </a:lnTo>
                <a:lnTo>
                  <a:pt x="1636513" y="489151"/>
                </a:lnTo>
                <a:lnTo>
                  <a:pt x="1636513" y="0"/>
                </a:lnTo>
                <a:close/>
              </a:path>
            </a:pathLst>
          </a:custGeom>
          <a:blipFill rotWithShape="1">
            <a:blip r:embed="rId4">
              <a:alphaModFix amt="35000"/>
            </a:blip>
            <a:stretch>
              <a:fillRect b="0" l="-31931" r="-19404" t="0"/>
            </a:stretch>
          </a:blipFill>
          <a:ln>
            <a:noFill/>
          </a:ln>
        </p:spPr>
      </p:sp>
      <p:grpSp>
        <p:nvGrpSpPr>
          <p:cNvPr id="778" name="Google Shape;778;p53"/>
          <p:cNvGrpSpPr/>
          <p:nvPr/>
        </p:nvGrpSpPr>
        <p:grpSpPr>
          <a:xfrm>
            <a:off x="1200725" y="-74043"/>
            <a:ext cx="1431500" cy="1653629"/>
            <a:chOff x="0" y="-38100"/>
            <a:chExt cx="736600" cy="850900"/>
          </a:xfrm>
        </p:grpSpPr>
        <p:sp>
          <p:nvSpPr>
            <p:cNvPr id="779" name="Google Shape;779;p53"/>
            <p:cNvSpPr/>
            <p:nvPr/>
          </p:nvSpPr>
          <p:spPr>
            <a:xfrm>
              <a:off x="0" y="0"/>
              <a:ext cx="736600" cy="812800"/>
            </a:xfrm>
            <a:custGeom>
              <a:rect b="b" l="l" r="r" t="t"/>
              <a:pathLst>
                <a:path extrusionOk="0" h="812800" w="736600">
                  <a:moveTo>
                    <a:pt x="736600" y="0"/>
                  </a:moveTo>
                  <a:lnTo>
                    <a:pt x="736600" y="812800"/>
                  </a:lnTo>
                  <a:lnTo>
                    <a:pt x="368300" y="685800"/>
                  </a:lnTo>
                  <a:lnTo>
                    <a:pt x="0" y="812800"/>
                  </a:lnTo>
                  <a:lnTo>
                    <a:pt x="0" y="0"/>
                  </a:lnTo>
                  <a:lnTo>
                    <a:pt x="73660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780" name="Google Shape;780;p53"/>
            <p:cNvSpPr txBox="1"/>
            <p:nvPr/>
          </p:nvSpPr>
          <p:spPr>
            <a:xfrm>
              <a:off x="0" y="-38100"/>
              <a:ext cx="736600" cy="723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81" name="Google Shape;781;p53"/>
          <p:cNvSpPr/>
          <p:nvPr/>
        </p:nvSpPr>
        <p:spPr>
          <a:xfrm>
            <a:off x="1200725" y="198181"/>
            <a:ext cx="1431500" cy="1056958"/>
          </a:xfrm>
          <a:custGeom>
            <a:rect b="b" l="l" r="r" t="t"/>
            <a:pathLst>
              <a:path extrusionOk="0" h="1056958" w="1431500">
                <a:moveTo>
                  <a:pt x="0" y="0"/>
                </a:moveTo>
                <a:lnTo>
                  <a:pt x="1431499" y="0"/>
                </a:lnTo>
                <a:lnTo>
                  <a:pt x="1431499" y="1056958"/>
                </a:lnTo>
                <a:lnTo>
                  <a:pt x="0" y="105695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2029" l="0" r="0" t="-2029"/>
            </a:stretch>
          </a:blipFill>
          <a:ln>
            <a:noFill/>
          </a:ln>
        </p:spPr>
      </p:sp>
      <p:sp>
        <p:nvSpPr>
          <p:cNvPr id="782" name="Google Shape;782;p53"/>
          <p:cNvSpPr/>
          <p:nvPr/>
        </p:nvSpPr>
        <p:spPr>
          <a:xfrm>
            <a:off x="837694" y="3157500"/>
            <a:ext cx="8306306" cy="3827337"/>
          </a:xfrm>
          <a:custGeom>
            <a:rect b="b" l="l" r="r" t="t"/>
            <a:pathLst>
              <a:path extrusionOk="0" h="3253664" w="6354915">
                <a:moveTo>
                  <a:pt x="0" y="0"/>
                </a:moveTo>
                <a:lnTo>
                  <a:pt x="6354915" y="0"/>
                </a:lnTo>
                <a:lnTo>
                  <a:pt x="6354915" y="3253664"/>
                </a:lnTo>
                <a:lnTo>
                  <a:pt x="0" y="325366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3" name="Google Shape;783;p53"/>
          <p:cNvSpPr txBox="1"/>
          <p:nvPr/>
        </p:nvSpPr>
        <p:spPr>
          <a:xfrm>
            <a:off x="6334928" y="998455"/>
            <a:ext cx="9621300" cy="9334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5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5999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CO CHYSTÁME?</a:t>
            </a:r>
            <a:endParaRPr/>
          </a:p>
        </p:txBody>
      </p:sp>
      <p:sp>
        <p:nvSpPr>
          <p:cNvPr id="784" name="Google Shape;784;p53"/>
          <p:cNvSpPr txBox="1"/>
          <p:nvPr/>
        </p:nvSpPr>
        <p:spPr>
          <a:xfrm>
            <a:off x="9124122" y="3009900"/>
            <a:ext cx="7924800" cy="335425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410209" lvl="1" marL="820419" marR="0" rtl="0" algn="l">
              <a:lnSpc>
                <a:spcPct val="14001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799"/>
              <a:buFont typeface="Arial"/>
              <a:buChar char="•"/>
            </a:pPr>
            <a:r>
              <a:rPr b="0" i="0" lang="en-US" sz="3799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novou </a:t>
            </a:r>
            <a:r>
              <a:rPr b="1" i="0" lang="en-US" sz="3799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zahradu pro ZŠ</a:t>
            </a:r>
            <a:endParaRPr/>
          </a:p>
          <a:p>
            <a:pPr indent="-410209" lvl="1" marL="820419" marR="0" rtl="0" algn="l">
              <a:lnSpc>
                <a:spcPct val="14001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799"/>
              <a:buFont typeface="Arial"/>
              <a:buChar char="•"/>
            </a:pPr>
            <a:r>
              <a:rPr b="0" i="0" lang="en-US" sz="3799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nové </a:t>
            </a:r>
            <a:r>
              <a:rPr b="1" i="0" lang="en-US" sz="3799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hrací prvky pro MŠ</a:t>
            </a:r>
            <a:endParaRPr/>
          </a:p>
          <a:p>
            <a:pPr indent="-410209" lvl="1" marL="820419" marR="0" rtl="0" algn="l">
              <a:lnSpc>
                <a:spcPct val="14001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799"/>
              <a:buFont typeface="Arial"/>
              <a:buChar char="•"/>
            </a:pPr>
            <a:r>
              <a:rPr b="0" i="0" lang="en-US" sz="3799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prvky </a:t>
            </a:r>
            <a:r>
              <a:rPr b="1" i="0" lang="en-US" sz="3799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pro venkovní výuku (venkovní učebna)</a:t>
            </a:r>
            <a:r>
              <a:rPr b="0" i="0" lang="en-US" sz="3799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a renovaci zeleně</a:t>
            </a:r>
            <a:endParaRPr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8" name="Shape 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" name="Google Shape;789;p54"/>
          <p:cNvSpPr/>
          <p:nvPr/>
        </p:nvSpPr>
        <p:spPr>
          <a:xfrm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6663" l="0" r="0" t="-16664"/>
            </a:stretch>
          </a:blipFill>
          <a:ln>
            <a:noFill/>
          </a:ln>
        </p:spPr>
      </p:sp>
      <p:grpSp>
        <p:nvGrpSpPr>
          <p:cNvPr id="790" name="Google Shape;790;p54"/>
          <p:cNvGrpSpPr/>
          <p:nvPr/>
        </p:nvGrpSpPr>
        <p:grpSpPr>
          <a:xfrm>
            <a:off x="685547" y="514162"/>
            <a:ext cx="16916906" cy="9114015"/>
            <a:chOff x="0" y="-38100"/>
            <a:chExt cx="4455482" cy="2400399"/>
          </a:xfrm>
        </p:grpSpPr>
        <p:sp>
          <p:nvSpPr>
            <p:cNvPr id="791" name="Google Shape;791;p54"/>
            <p:cNvSpPr/>
            <p:nvPr/>
          </p:nvSpPr>
          <p:spPr>
            <a:xfrm>
              <a:off x="0" y="0"/>
              <a:ext cx="4455482" cy="2362299"/>
            </a:xfrm>
            <a:custGeom>
              <a:rect b="b" l="l" r="r" t="t"/>
              <a:pathLst>
                <a:path extrusionOk="0" h="2362299" w="4455482">
                  <a:moveTo>
                    <a:pt x="0" y="0"/>
                  </a:moveTo>
                  <a:lnTo>
                    <a:pt x="4455482" y="0"/>
                  </a:lnTo>
                  <a:lnTo>
                    <a:pt x="4455482" y="2362299"/>
                  </a:lnTo>
                  <a:lnTo>
                    <a:pt x="0" y="236229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95250">
              <a:solidFill>
                <a:srgbClr val="FFFFFF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792" name="Google Shape;792;p54"/>
            <p:cNvSpPr txBox="1"/>
            <p:nvPr/>
          </p:nvSpPr>
          <p:spPr>
            <a:xfrm>
              <a:off x="0" y="-38100"/>
              <a:ext cx="4455482" cy="240039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93" name="Google Shape;793;p54"/>
          <p:cNvSpPr/>
          <p:nvPr/>
        </p:nvSpPr>
        <p:spPr>
          <a:xfrm>
            <a:off x="1200725" y="1255139"/>
            <a:ext cx="1431500" cy="489151"/>
          </a:xfrm>
          <a:custGeom>
            <a:rect b="b" l="l" r="r" t="t"/>
            <a:pathLst>
              <a:path extrusionOk="0" h="489151" w="1431500">
                <a:moveTo>
                  <a:pt x="0" y="0"/>
                </a:moveTo>
                <a:lnTo>
                  <a:pt x="1431499" y="0"/>
                </a:lnTo>
                <a:lnTo>
                  <a:pt x="1431499" y="489152"/>
                </a:lnTo>
                <a:lnTo>
                  <a:pt x="0" y="4891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75000"/>
            </a:blip>
            <a:stretch>
              <a:fillRect b="0" l="-36505" r="-36505" t="0"/>
            </a:stretch>
          </a:blipFill>
          <a:ln>
            <a:noFill/>
          </a:ln>
        </p:spPr>
      </p:sp>
      <p:sp>
        <p:nvSpPr>
          <p:cNvPr id="794" name="Google Shape;794;p54"/>
          <p:cNvSpPr/>
          <p:nvPr/>
        </p:nvSpPr>
        <p:spPr>
          <a:xfrm rot="-5400000">
            <a:off x="1758092" y="516754"/>
            <a:ext cx="1636512" cy="489151"/>
          </a:xfrm>
          <a:custGeom>
            <a:rect b="b" l="l" r="r" t="t"/>
            <a:pathLst>
              <a:path extrusionOk="0" h="489151" w="1636512">
                <a:moveTo>
                  <a:pt x="0" y="0"/>
                </a:moveTo>
                <a:lnTo>
                  <a:pt x="1636512" y="0"/>
                </a:lnTo>
                <a:lnTo>
                  <a:pt x="1636512" y="489151"/>
                </a:lnTo>
                <a:lnTo>
                  <a:pt x="0" y="48915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35000"/>
            </a:blip>
            <a:stretch>
              <a:fillRect b="0" l="-19404" r="-31931" t="0"/>
            </a:stretch>
          </a:blipFill>
          <a:ln>
            <a:noFill/>
          </a:ln>
        </p:spPr>
      </p:sp>
      <p:sp>
        <p:nvSpPr>
          <p:cNvPr id="795" name="Google Shape;795;p54"/>
          <p:cNvSpPr/>
          <p:nvPr/>
        </p:nvSpPr>
        <p:spPr>
          <a:xfrm flipH="1" rot="-5400000">
            <a:off x="455019" y="516754"/>
            <a:ext cx="1636512" cy="489151"/>
          </a:xfrm>
          <a:custGeom>
            <a:rect b="b" l="l" r="r" t="t"/>
            <a:pathLst>
              <a:path extrusionOk="0" h="489151" w="1636512">
                <a:moveTo>
                  <a:pt x="1636513" y="0"/>
                </a:moveTo>
                <a:lnTo>
                  <a:pt x="0" y="0"/>
                </a:lnTo>
                <a:lnTo>
                  <a:pt x="0" y="489151"/>
                </a:lnTo>
                <a:lnTo>
                  <a:pt x="1636513" y="489151"/>
                </a:lnTo>
                <a:lnTo>
                  <a:pt x="1636513" y="0"/>
                </a:lnTo>
                <a:close/>
              </a:path>
            </a:pathLst>
          </a:custGeom>
          <a:blipFill rotWithShape="1">
            <a:blip r:embed="rId4">
              <a:alphaModFix amt="35000"/>
            </a:blip>
            <a:stretch>
              <a:fillRect b="0" l="-31931" r="-19404" t="0"/>
            </a:stretch>
          </a:blipFill>
          <a:ln>
            <a:noFill/>
          </a:ln>
        </p:spPr>
      </p:sp>
      <p:grpSp>
        <p:nvGrpSpPr>
          <p:cNvPr id="796" name="Google Shape;796;p54"/>
          <p:cNvGrpSpPr/>
          <p:nvPr/>
        </p:nvGrpSpPr>
        <p:grpSpPr>
          <a:xfrm>
            <a:off x="1200725" y="-74043"/>
            <a:ext cx="1431500" cy="1653629"/>
            <a:chOff x="0" y="-38100"/>
            <a:chExt cx="736600" cy="850900"/>
          </a:xfrm>
        </p:grpSpPr>
        <p:sp>
          <p:nvSpPr>
            <p:cNvPr id="797" name="Google Shape;797;p54"/>
            <p:cNvSpPr/>
            <p:nvPr/>
          </p:nvSpPr>
          <p:spPr>
            <a:xfrm>
              <a:off x="0" y="0"/>
              <a:ext cx="736600" cy="812800"/>
            </a:xfrm>
            <a:custGeom>
              <a:rect b="b" l="l" r="r" t="t"/>
              <a:pathLst>
                <a:path extrusionOk="0" h="812800" w="736600">
                  <a:moveTo>
                    <a:pt x="736600" y="0"/>
                  </a:moveTo>
                  <a:lnTo>
                    <a:pt x="736600" y="812800"/>
                  </a:lnTo>
                  <a:lnTo>
                    <a:pt x="368300" y="685800"/>
                  </a:lnTo>
                  <a:lnTo>
                    <a:pt x="0" y="812800"/>
                  </a:lnTo>
                  <a:lnTo>
                    <a:pt x="0" y="0"/>
                  </a:lnTo>
                  <a:lnTo>
                    <a:pt x="73660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798" name="Google Shape;798;p54"/>
            <p:cNvSpPr txBox="1"/>
            <p:nvPr/>
          </p:nvSpPr>
          <p:spPr>
            <a:xfrm>
              <a:off x="0" y="-38100"/>
              <a:ext cx="736600" cy="723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99" name="Google Shape;799;p54"/>
          <p:cNvSpPr txBox="1"/>
          <p:nvPr/>
        </p:nvSpPr>
        <p:spPr>
          <a:xfrm>
            <a:off x="745982" y="2214002"/>
            <a:ext cx="16230600" cy="680506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487205" lvl="1" marL="974410" marR="0" rtl="0" algn="l">
              <a:lnSpc>
                <a:spcPct val="139995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13"/>
              <a:buFont typeface="Arial"/>
              <a:buChar char="•"/>
            </a:pPr>
            <a:r>
              <a:rPr b="0" i="0" lang="en-US" sz="4513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v případě dotazů se na nás neváhejte obrátit</a:t>
            </a:r>
            <a:endParaRPr/>
          </a:p>
          <a:p>
            <a:pPr indent="-487205" lvl="1" marL="974410" marR="0" rtl="0" algn="l">
              <a:lnSpc>
                <a:spcPct val="139995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13"/>
              <a:buFont typeface="Arial"/>
              <a:buChar char="•"/>
            </a:pPr>
            <a:r>
              <a:rPr b="0" i="0" lang="en-US" sz="4513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najdete nás také na:</a:t>
            </a:r>
            <a:endParaRPr/>
          </a:p>
          <a:p>
            <a:pPr indent="0" lvl="0" marL="0" marR="0" rtl="0" algn="ctr">
              <a:lnSpc>
                <a:spcPct val="13999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513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ctr">
              <a:lnSpc>
                <a:spcPct val="13999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513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ctr">
              <a:lnSpc>
                <a:spcPct val="13999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513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ctr">
              <a:lnSpc>
                <a:spcPct val="13999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13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Mgr. Eva Šrámková, MBA - ředitelka školy</a:t>
            </a:r>
            <a:endParaRPr/>
          </a:p>
          <a:p>
            <a:pPr indent="0" lvl="0" marL="0" marR="0" rtl="0" algn="ctr">
              <a:lnSpc>
                <a:spcPct val="13999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513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e-mail: </a:t>
            </a:r>
            <a:r>
              <a:rPr lang="en-US" sz="4513" u="sng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sramkova.e@zspraslavice.cz</a:t>
            </a:r>
            <a:endParaRPr/>
          </a:p>
          <a:p>
            <a:pPr indent="0" lvl="0" marL="0" marR="0" rtl="0" algn="ctr">
              <a:lnSpc>
                <a:spcPct val="13999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513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telefon:</a:t>
            </a:r>
            <a:r>
              <a:rPr lang="en-US" sz="4513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730 595 061</a:t>
            </a:r>
            <a:endParaRPr/>
          </a:p>
          <a:p>
            <a:pPr indent="0" lvl="0" marL="0" marR="0" rtl="0" algn="l">
              <a:lnSpc>
                <a:spcPct val="442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513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00" name="Google Shape;800;p54"/>
          <p:cNvSpPr/>
          <p:nvPr/>
        </p:nvSpPr>
        <p:spPr>
          <a:xfrm>
            <a:off x="1200725" y="198181"/>
            <a:ext cx="1431500" cy="1056958"/>
          </a:xfrm>
          <a:custGeom>
            <a:rect b="b" l="l" r="r" t="t"/>
            <a:pathLst>
              <a:path extrusionOk="0" h="1056958" w="1431500">
                <a:moveTo>
                  <a:pt x="0" y="0"/>
                </a:moveTo>
                <a:lnTo>
                  <a:pt x="1431499" y="0"/>
                </a:lnTo>
                <a:lnTo>
                  <a:pt x="1431499" y="1056958"/>
                </a:lnTo>
                <a:lnTo>
                  <a:pt x="0" y="105695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-2029" l="0" r="0" t="-2029"/>
            </a:stretch>
          </a:blipFill>
          <a:ln>
            <a:noFill/>
          </a:ln>
        </p:spPr>
      </p:sp>
      <p:sp>
        <p:nvSpPr>
          <p:cNvPr id="801" name="Google Shape;801;p54"/>
          <p:cNvSpPr/>
          <p:nvPr/>
        </p:nvSpPr>
        <p:spPr>
          <a:xfrm>
            <a:off x="7630659" y="3488754"/>
            <a:ext cx="2461245" cy="2260496"/>
          </a:xfrm>
          <a:custGeom>
            <a:rect b="b" l="l" r="r" t="t"/>
            <a:pathLst>
              <a:path extrusionOk="0" h="2260496" w="2461245">
                <a:moveTo>
                  <a:pt x="0" y="0"/>
                </a:moveTo>
                <a:lnTo>
                  <a:pt x="2461246" y="0"/>
                </a:lnTo>
                <a:lnTo>
                  <a:pt x="2461246" y="2260496"/>
                </a:lnTo>
                <a:lnTo>
                  <a:pt x="0" y="226049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02" name="Google Shape;802;p54"/>
          <p:cNvSpPr/>
          <p:nvPr/>
        </p:nvSpPr>
        <p:spPr>
          <a:xfrm>
            <a:off x="10591800" y="3488754"/>
            <a:ext cx="2260496" cy="2260496"/>
          </a:xfrm>
          <a:custGeom>
            <a:rect b="b" l="l" r="r" t="t"/>
            <a:pathLst>
              <a:path extrusionOk="0" h="2260496" w="2260496">
                <a:moveTo>
                  <a:pt x="0" y="0"/>
                </a:moveTo>
                <a:lnTo>
                  <a:pt x="2260496" y="0"/>
                </a:lnTo>
                <a:lnTo>
                  <a:pt x="2260496" y="2260496"/>
                </a:lnTo>
                <a:lnTo>
                  <a:pt x="0" y="226049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03" name="Google Shape;803;p54"/>
          <p:cNvSpPr txBox="1"/>
          <p:nvPr/>
        </p:nvSpPr>
        <p:spPr>
          <a:xfrm>
            <a:off x="6810280" y="1000125"/>
            <a:ext cx="5247622" cy="9334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5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5999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KONTAKTY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17"/>
          <p:cNvSpPr/>
          <p:nvPr/>
        </p:nvSpPr>
        <p:spPr>
          <a:xfrm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6663" l="0" r="0" t="-16664"/>
            </a:stretch>
          </a:blipFill>
          <a:ln>
            <a:noFill/>
          </a:ln>
        </p:spPr>
      </p:sp>
      <p:grpSp>
        <p:nvGrpSpPr>
          <p:cNvPr id="160" name="Google Shape;160;p17"/>
          <p:cNvGrpSpPr/>
          <p:nvPr/>
        </p:nvGrpSpPr>
        <p:grpSpPr>
          <a:xfrm>
            <a:off x="685547" y="514162"/>
            <a:ext cx="16916906" cy="9114015"/>
            <a:chOff x="0" y="-38100"/>
            <a:chExt cx="4455482" cy="2400399"/>
          </a:xfrm>
        </p:grpSpPr>
        <p:sp>
          <p:nvSpPr>
            <p:cNvPr id="161" name="Google Shape;161;p17"/>
            <p:cNvSpPr/>
            <p:nvPr/>
          </p:nvSpPr>
          <p:spPr>
            <a:xfrm>
              <a:off x="0" y="0"/>
              <a:ext cx="4455482" cy="2362299"/>
            </a:xfrm>
            <a:custGeom>
              <a:rect b="b" l="l" r="r" t="t"/>
              <a:pathLst>
                <a:path extrusionOk="0" h="2362299" w="4455482">
                  <a:moveTo>
                    <a:pt x="0" y="0"/>
                  </a:moveTo>
                  <a:lnTo>
                    <a:pt x="4455482" y="0"/>
                  </a:lnTo>
                  <a:lnTo>
                    <a:pt x="4455482" y="2362299"/>
                  </a:lnTo>
                  <a:lnTo>
                    <a:pt x="0" y="236229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95250">
              <a:solidFill>
                <a:srgbClr val="FFFFFF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162" name="Google Shape;162;p17"/>
            <p:cNvSpPr txBox="1"/>
            <p:nvPr/>
          </p:nvSpPr>
          <p:spPr>
            <a:xfrm>
              <a:off x="0" y="-38100"/>
              <a:ext cx="4455482" cy="240039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63" name="Google Shape;163;p17"/>
          <p:cNvSpPr/>
          <p:nvPr/>
        </p:nvSpPr>
        <p:spPr>
          <a:xfrm>
            <a:off x="1200725" y="1255139"/>
            <a:ext cx="1431500" cy="489151"/>
          </a:xfrm>
          <a:custGeom>
            <a:rect b="b" l="l" r="r" t="t"/>
            <a:pathLst>
              <a:path extrusionOk="0" h="489151" w="1431500">
                <a:moveTo>
                  <a:pt x="0" y="0"/>
                </a:moveTo>
                <a:lnTo>
                  <a:pt x="1431499" y="0"/>
                </a:lnTo>
                <a:lnTo>
                  <a:pt x="1431499" y="489152"/>
                </a:lnTo>
                <a:lnTo>
                  <a:pt x="0" y="4891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75000"/>
            </a:blip>
            <a:stretch>
              <a:fillRect b="0" l="-36505" r="-36505" t="0"/>
            </a:stretch>
          </a:blipFill>
          <a:ln>
            <a:noFill/>
          </a:ln>
        </p:spPr>
      </p:sp>
      <p:sp>
        <p:nvSpPr>
          <p:cNvPr id="164" name="Google Shape;164;p17"/>
          <p:cNvSpPr/>
          <p:nvPr/>
        </p:nvSpPr>
        <p:spPr>
          <a:xfrm rot="-5400000">
            <a:off x="1758092" y="516754"/>
            <a:ext cx="1636512" cy="489151"/>
          </a:xfrm>
          <a:custGeom>
            <a:rect b="b" l="l" r="r" t="t"/>
            <a:pathLst>
              <a:path extrusionOk="0" h="489151" w="1636512">
                <a:moveTo>
                  <a:pt x="0" y="0"/>
                </a:moveTo>
                <a:lnTo>
                  <a:pt x="1636512" y="0"/>
                </a:lnTo>
                <a:lnTo>
                  <a:pt x="1636512" y="489151"/>
                </a:lnTo>
                <a:lnTo>
                  <a:pt x="0" y="48915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35000"/>
            </a:blip>
            <a:stretch>
              <a:fillRect b="0" l="-19404" r="-31931" t="0"/>
            </a:stretch>
          </a:blipFill>
          <a:ln>
            <a:noFill/>
          </a:ln>
        </p:spPr>
      </p:sp>
      <p:sp>
        <p:nvSpPr>
          <p:cNvPr id="165" name="Google Shape;165;p17"/>
          <p:cNvSpPr/>
          <p:nvPr/>
        </p:nvSpPr>
        <p:spPr>
          <a:xfrm flipH="1" rot="-5400000">
            <a:off x="455019" y="516754"/>
            <a:ext cx="1636512" cy="489151"/>
          </a:xfrm>
          <a:custGeom>
            <a:rect b="b" l="l" r="r" t="t"/>
            <a:pathLst>
              <a:path extrusionOk="0" h="489151" w="1636512">
                <a:moveTo>
                  <a:pt x="1636513" y="0"/>
                </a:moveTo>
                <a:lnTo>
                  <a:pt x="0" y="0"/>
                </a:lnTo>
                <a:lnTo>
                  <a:pt x="0" y="489151"/>
                </a:lnTo>
                <a:lnTo>
                  <a:pt x="1636513" y="489151"/>
                </a:lnTo>
                <a:lnTo>
                  <a:pt x="1636513" y="0"/>
                </a:lnTo>
                <a:close/>
              </a:path>
            </a:pathLst>
          </a:custGeom>
          <a:blipFill rotWithShape="1">
            <a:blip r:embed="rId4">
              <a:alphaModFix amt="35000"/>
            </a:blip>
            <a:stretch>
              <a:fillRect b="0" l="-31931" r="-19404" t="0"/>
            </a:stretch>
          </a:blipFill>
          <a:ln>
            <a:noFill/>
          </a:ln>
        </p:spPr>
      </p:sp>
      <p:grpSp>
        <p:nvGrpSpPr>
          <p:cNvPr id="166" name="Google Shape;166;p17"/>
          <p:cNvGrpSpPr/>
          <p:nvPr/>
        </p:nvGrpSpPr>
        <p:grpSpPr>
          <a:xfrm>
            <a:off x="1200725" y="-74043"/>
            <a:ext cx="1431500" cy="1653629"/>
            <a:chOff x="0" y="-38100"/>
            <a:chExt cx="736600" cy="850900"/>
          </a:xfrm>
        </p:grpSpPr>
        <p:sp>
          <p:nvSpPr>
            <p:cNvPr id="167" name="Google Shape;167;p17"/>
            <p:cNvSpPr/>
            <p:nvPr/>
          </p:nvSpPr>
          <p:spPr>
            <a:xfrm>
              <a:off x="0" y="0"/>
              <a:ext cx="736600" cy="812800"/>
            </a:xfrm>
            <a:custGeom>
              <a:rect b="b" l="l" r="r" t="t"/>
              <a:pathLst>
                <a:path extrusionOk="0" h="812800" w="736600">
                  <a:moveTo>
                    <a:pt x="736600" y="0"/>
                  </a:moveTo>
                  <a:lnTo>
                    <a:pt x="736600" y="812800"/>
                  </a:lnTo>
                  <a:lnTo>
                    <a:pt x="368300" y="685800"/>
                  </a:lnTo>
                  <a:lnTo>
                    <a:pt x="0" y="812800"/>
                  </a:lnTo>
                  <a:lnTo>
                    <a:pt x="0" y="0"/>
                  </a:lnTo>
                  <a:lnTo>
                    <a:pt x="73660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168" name="Google Shape;168;p17"/>
            <p:cNvSpPr txBox="1"/>
            <p:nvPr/>
          </p:nvSpPr>
          <p:spPr>
            <a:xfrm>
              <a:off x="0" y="-38100"/>
              <a:ext cx="736600" cy="723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69" name="Google Shape;169;p17"/>
          <p:cNvSpPr/>
          <p:nvPr/>
        </p:nvSpPr>
        <p:spPr>
          <a:xfrm>
            <a:off x="1228663" y="198181"/>
            <a:ext cx="1375623" cy="1056958"/>
          </a:xfrm>
          <a:custGeom>
            <a:rect b="b" l="l" r="r" t="t"/>
            <a:pathLst>
              <a:path extrusionOk="0" h="1056958" w="1375623">
                <a:moveTo>
                  <a:pt x="0" y="0"/>
                </a:moveTo>
                <a:lnTo>
                  <a:pt x="1375623" y="0"/>
                </a:lnTo>
                <a:lnTo>
                  <a:pt x="1375623" y="1056958"/>
                </a:lnTo>
                <a:lnTo>
                  <a:pt x="0" y="105695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70" name="Google Shape;170;p17"/>
          <p:cNvSpPr txBox="1"/>
          <p:nvPr/>
        </p:nvSpPr>
        <p:spPr>
          <a:xfrm>
            <a:off x="6862290" y="2553340"/>
            <a:ext cx="10740163" cy="515526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395289" lvl="1" marL="790578" marR="0" rtl="0" algn="l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61"/>
              <a:buFont typeface="Arial"/>
              <a:buChar char="•"/>
            </a:pPr>
            <a:r>
              <a:rPr b="1" i="0" lang="en-US" sz="3661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všichni učitelé </a:t>
            </a:r>
            <a:r>
              <a:rPr b="0" i="0" lang="en-US" sz="3661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jsou </a:t>
            </a:r>
            <a:r>
              <a:rPr b="1" i="0" lang="en-US" sz="3661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plně aprobovaní</a:t>
            </a:r>
            <a:r>
              <a:rPr b="0" i="0" lang="en-US" sz="3661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pro výuku na 1. stupni ZŠ</a:t>
            </a:r>
            <a:endParaRPr/>
          </a:p>
          <a:p>
            <a:pPr indent="-395289" lvl="1" marL="790578" marR="0" rtl="0" algn="l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61"/>
              <a:buFont typeface="Arial"/>
              <a:buChar char="•"/>
            </a:pPr>
            <a:r>
              <a:rPr b="0" i="0" lang="en-US" sz="3661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na škole působí </a:t>
            </a:r>
            <a:r>
              <a:rPr b="1" i="0" lang="en-US" sz="3661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speciální pedagog</a:t>
            </a:r>
            <a:endParaRPr/>
          </a:p>
          <a:p>
            <a:pPr indent="-395289" lvl="1" marL="790578" marR="0" rtl="0" algn="l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61"/>
              <a:buFont typeface="Arial"/>
              <a:buChar char="•"/>
            </a:pPr>
            <a:r>
              <a:rPr b="0" i="0" lang="en-US" sz="3661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se žáky s SVP pracují v kooperaci s vyučujícími </a:t>
            </a:r>
            <a:r>
              <a:rPr b="1" i="0" lang="en-US" sz="3661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asistenti pedagoga</a:t>
            </a:r>
            <a:endParaRPr/>
          </a:p>
          <a:p>
            <a:pPr indent="-395289" lvl="1" marL="790578" marR="0" rtl="0" algn="l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61"/>
              <a:buFont typeface="Arial"/>
              <a:buChar char="•"/>
            </a:pPr>
            <a:r>
              <a:rPr b="0" i="0" lang="en-US" sz="3661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pedagogové realizují</a:t>
            </a:r>
            <a:r>
              <a:rPr b="1" i="0" lang="en-US" sz="3661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vzájemné hospitace,  </a:t>
            </a:r>
            <a:r>
              <a:rPr b="0" i="0" lang="en-US" sz="3661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sdílejí své zkušenosti, což má pozitivní dopad na kvalitu poskytovaného vzdělávání</a:t>
            </a:r>
            <a:endParaRPr/>
          </a:p>
        </p:txBody>
      </p:sp>
      <p:sp>
        <p:nvSpPr>
          <p:cNvPr id="171" name="Google Shape;171;p17"/>
          <p:cNvSpPr/>
          <p:nvPr/>
        </p:nvSpPr>
        <p:spPr>
          <a:xfrm>
            <a:off x="992256" y="2898093"/>
            <a:ext cx="5981700" cy="4339119"/>
          </a:xfrm>
          <a:custGeom>
            <a:rect b="b" l="l" r="r" t="t"/>
            <a:pathLst>
              <a:path extrusionOk="0" h="4189603" w="5586138">
                <a:moveTo>
                  <a:pt x="0" y="0"/>
                </a:moveTo>
                <a:lnTo>
                  <a:pt x="5586138" y="0"/>
                </a:lnTo>
                <a:lnTo>
                  <a:pt x="5586138" y="4189603"/>
                </a:lnTo>
                <a:lnTo>
                  <a:pt x="0" y="418960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72" name="Google Shape;172;p17"/>
          <p:cNvSpPr txBox="1"/>
          <p:nvPr/>
        </p:nvSpPr>
        <p:spPr>
          <a:xfrm>
            <a:off x="5225937" y="1000125"/>
            <a:ext cx="8349363" cy="9334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5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5999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PEDAGOGICKÝ SBOR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18"/>
          <p:cNvSpPr/>
          <p:nvPr/>
        </p:nvSpPr>
        <p:spPr>
          <a:xfrm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6663" l="0" r="0" t="-16664"/>
            </a:stretch>
          </a:blipFill>
          <a:ln>
            <a:noFill/>
          </a:ln>
        </p:spPr>
      </p:sp>
      <p:sp>
        <p:nvSpPr>
          <p:cNvPr id="178" name="Google Shape;178;p18"/>
          <p:cNvSpPr/>
          <p:nvPr/>
        </p:nvSpPr>
        <p:spPr>
          <a:xfrm>
            <a:off x="1200725" y="1255139"/>
            <a:ext cx="1431500" cy="489151"/>
          </a:xfrm>
          <a:custGeom>
            <a:rect b="b" l="l" r="r" t="t"/>
            <a:pathLst>
              <a:path extrusionOk="0" h="489151" w="1431500">
                <a:moveTo>
                  <a:pt x="0" y="0"/>
                </a:moveTo>
                <a:lnTo>
                  <a:pt x="1431499" y="0"/>
                </a:lnTo>
                <a:lnTo>
                  <a:pt x="1431499" y="489152"/>
                </a:lnTo>
                <a:lnTo>
                  <a:pt x="0" y="4891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75000"/>
            </a:blip>
            <a:stretch>
              <a:fillRect b="0" l="-36505" r="-36505" t="0"/>
            </a:stretch>
          </a:blipFill>
          <a:ln>
            <a:noFill/>
          </a:ln>
        </p:spPr>
      </p:sp>
      <p:sp>
        <p:nvSpPr>
          <p:cNvPr id="179" name="Google Shape;179;p18"/>
          <p:cNvSpPr/>
          <p:nvPr/>
        </p:nvSpPr>
        <p:spPr>
          <a:xfrm rot="-5400000">
            <a:off x="1758092" y="516754"/>
            <a:ext cx="1636512" cy="489151"/>
          </a:xfrm>
          <a:custGeom>
            <a:rect b="b" l="l" r="r" t="t"/>
            <a:pathLst>
              <a:path extrusionOk="0" h="489151" w="1636512">
                <a:moveTo>
                  <a:pt x="0" y="0"/>
                </a:moveTo>
                <a:lnTo>
                  <a:pt x="1636512" y="0"/>
                </a:lnTo>
                <a:lnTo>
                  <a:pt x="1636512" y="489151"/>
                </a:lnTo>
                <a:lnTo>
                  <a:pt x="0" y="48915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35000"/>
            </a:blip>
            <a:stretch>
              <a:fillRect b="0" l="-19404" r="-31931" t="0"/>
            </a:stretch>
          </a:blipFill>
          <a:ln>
            <a:noFill/>
          </a:ln>
        </p:spPr>
      </p:sp>
      <p:sp>
        <p:nvSpPr>
          <p:cNvPr id="180" name="Google Shape;180;p18"/>
          <p:cNvSpPr/>
          <p:nvPr/>
        </p:nvSpPr>
        <p:spPr>
          <a:xfrm flipH="1" rot="-5400000">
            <a:off x="455019" y="516754"/>
            <a:ext cx="1636512" cy="489151"/>
          </a:xfrm>
          <a:custGeom>
            <a:rect b="b" l="l" r="r" t="t"/>
            <a:pathLst>
              <a:path extrusionOk="0" h="489151" w="1636512">
                <a:moveTo>
                  <a:pt x="1636513" y="0"/>
                </a:moveTo>
                <a:lnTo>
                  <a:pt x="0" y="0"/>
                </a:lnTo>
                <a:lnTo>
                  <a:pt x="0" y="489151"/>
                </a:lnTo>
                <a:lnTo>
                  <a:pt x="1636513" y="489151"/>
                </a:lnTo>
                <a:lnTo>
                  <a:pt x="1636513" y="0"/>
                </a:lnTo>
                <a:close/>
              </a:path>
            </a:pathLst>
          </a:custGeom>
          <a:blipFill rotWithShape="1">
            <a:blip r:embed="rId4">
              <a:alphaModFix amt="35000"/>
            </a:blip>
            <a:stretch>
              <a:fillRect b="0" l="-31931" r="-19404" t="0"/>
            </a:stretch>
          </a:blipFill>
          <a:ln>
            <a:noFill/>
          </a:ln>
        </p:spPr>
      </p:sp>
      <p:grpSp>
        <p:nvGrpSpPr>
          <p:cNvPr id="181" name="Google Shape;181;p18"/>
          <p:cNvGrpSpPr/>
          <p:nvPr/>
        </p:nvGrpSpPr>
        <p:grpSpPr>
          <a:xfrm>
            <a:off x="1200725" y="-74043"/>
            <a:ext cx="1431500" cy="1653629"/>
            <a:chOff x="0" y="-38100"/>
            <a:chExt cx="736600" cy="850900"/>
          </a:xfrm>
        </p:grpSpPr>
        <p:sp>
          <p:nvSpPr>
            <p:cNvPr id="182" name="Google Shape;182;p18"/>
            <p:cNvSpPr/>
            <p:nvPr/>
          </p:nvSpPr>
          <p:spPr>
            <a:xfrm>
              <a:off x="0" y="0"/>
              <a:ext cx="736600" cy="812800"/>
            </a:xfrm>
            <a:custGeom>
              <a:rect b="b" l="l" r="r" t="t"/>
              <a:pathLst>
                <a:path extrusionOk="0" h="812800" w="736600">
                  <a:moveTo>
                    <a:pt x="736600" y="0"/>
                  </a:moveTo>
                  <a:lnTo>
                    <a:pt x="736600" y="812800"/>
                  </a:lnTo>
                  <a:lnTo>
                    <a:pt x="368300" y="685800"/>
                  </a:lnTo>
                  <a:lnTo>
                    <a:pt x="0" y="812800"/>
                  </a:lnTo>
                  <a:lnTo>
                    <a:pt x="0" y="0"/>
                  </a:lnTo>
                  <a:lnTo>
                    <a:pt x="73660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183" name="Google Shape;183;p18"/>
            <p:cNvSpPr txBox="1"/>
            <p:nvPr/>
          </p:nvSpPr>
          <p:spPr>
            <a:xfrm>
              <a:off x="0" y="-38100"/>
              <a:ext cx="736600" cy="723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84" name="Google Shape;184;p18"/>
          <p:cNvSpPr/>
          <p:nvPr/>
        </p:nvSpPr>
        <p:spPr>
          <a:xfrm>
            <a:off x="1916475" y="1744291"/>
            <a:ext cx="15107347" cy="8203534"/>
          </a:xfrm>
          <a:custGeom>
            <a:rect b="b" l="l" r="r" t="t"/>
            <a:pathLst>
              <a:path extrusionOk="0" h="8203534" w="15107347">
                <a:moveTo>
                  <a:pt x="0" y="0"/>
                </a:moveTo>
                <a:lnTo>
                  <a:pt x="15107347" y="0"/>
                </a:lnTo>
                <a:lnTo>
                  <a:pt x="15107347" y="8203534"/>
                </a:lnTo>
                <a:lnTo>
                  <a:pt x="0" y="820353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 cap="sq" cmpd="sng" w="85725">
            <a:solidFill>
              <a:srgbClr val="FFFEFE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185" name="Google Shape;185;p18"/>
          <p:cNvSpPr/>
          <p:nvPr/>
        </p:nvSpPr>
        <p:spPr>
          <a:xfrm>
            <a:off x="1228663" y="198181"/>
            <a:ext cx="1375623" cy="1056958"/>
          </a:xfrm>
          <a:custGeom>
            <a:rect b="b" l="l" r="r" t="t"/>
            <a:pathLst>
              <a:path extrusionOk="0" h="1056958" w="1375623">
                <a:moveTo>
                  <a:pt x="0" y="0"/>
                </a:moveTo>
                <a:lnTo>
                  <a:pt x="1375623" y="0"/>
                </a:lnTo>
                <a:lnTo>
                  <a:pt x="1375623" y="1056958"/>
                </a:lnTo>
                <a:lnTo>
                  <a:pt x="0" y="105695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9"/>
          <p:cNvSpPr/>
          <p:nvPr/>
        </p:nvSpPr>
        <p:spPr>
          <a:xfrm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6663" l="0" r="0" t="-16664"/>
            </a:stretch>
          </a:blipFill>
          <a:ln>
            <a:noFill/>
          </a:ln>
        </p:spPr>
      </p:sp>
      <p:grpSp>
        <p:nvGrpSpPr>
          <p:cNvPr id="191" name="Google Shape;191;p19"/>
          <p:cNvGrpSpPr/>
          <p:nvPr/>
        </p:nvGrpSpPr>
        <p:grpSpPr>
          <a:xfrm>
            <a:off x="685547" y="581999"/>
            <a:ext cx="16916906" cy="9114015"/>
            <a:chOff x="0" y="-38100"/>
            <a:chExt cx="4455482" cy="2400399"/>
          </a:xfrm>
        </p:grpSpPr>
        <p:sp>
          <p:nvSpPr>
            <p:cNvPr id="192" name="Google Shape;192;p19"/>
            <p:cNvSpPr/>
            <p:nvPr/>
          </p:nvSpPr>
          <p:spPr>
            <a:xfrm>
              <a:off x="0" y="0"/>
              <a:ext cx="4455482" cy="2362299"/>
            </a:xfrm>
            <a:custGeom>
              <a:rect b="b" l="l" r="r" t="t"/>
              <a:pathLst>
                <a:path extrusionOk="0" h="2362299" w="4455482">
                  <a:moveTo>
                    <a:pt x="0" y="0"/>
                  </a:moveTo>
                  <a:lnTo>
                    <a:pt x="4455482" y="0"/>
                  </a:lnTo>
                  <a:lnTo>
                    <a:pt x="4455482" y="2362299"/>
                  </a:lnTo>
                  <a:lnTo>
                    <a:pt x="0" y="236229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95250">
              <a:solidFill>
                <a:srgbClr val="FFFFFF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193" name="Google Shape;193;p19"/>
            <p:cNvSpPr txBox="1"/>
            <p:nvPr/>
          </p:nvSpPr>
          <p:spPr>
            <a:xfrm>
              <a:off x="0" y="-38100"/>
              <a:ext cx="4455482" cy="240039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94" name="Google Shape;194;p19"/>
          <p:cNvSpPr/>
          <p:nvPr/>
        </p:nvSpPr>
        <p:spPr>
          <a:xfrm>
            <a:off x="1200725" y="1255139"/>
            <a:ext cx="1431500" cy="489151"/>
          </a:xfrm>
          <a:custGeom>
            <a:rect b="b" l="l" r="r" t="t"/>
            <a:pathLst>
              <a:path extrusionOk="0" h="489151" w="1431500">
                <a:moveTo>
                  <a:pt x="0" y="0"/>
                </a:moveTo>
                <a:lnTo>
                  <a:pt x="1431499" y="0"/>
                </a:lnTo>
                <a:lnTo>
                  <a:pt x="1431499" y="489152"/>
                </a:lnTo>
                <a:lnTo>
                  <a:pt x="0" y="4891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75000"/>
            </a:blip>
            <a:stretch>
              <a:fillRect b="0" l="-36505" r="-36505" t="0"/>
            </a:stretch>
          </a:blipFill>
          <a:ln>
            <a:noFill/>
          </a:ln>
        </p:spPr>
      </p:sp>
      <p:sp>
        <p:nvSpPr>
          <p:cNvPr id="195" name="Google Shape;195;p19"/>
          <p:cNvSpPr/>
          <p:nvPr/>
        </p:nvSpPr>
        <p:spPr>
          <a:xfrm rot="-5400000">
            <a:off x="1758092" y="516754"/>
            <a:ext cx="1636512" cy="489151"/>
          </a:xfrm>
          <a:custGeom>
            <a:rect b="b" l="l" r="r" t="t"/>
            <a:pathLst>
              <a:path extrusionOk="0" h="489151" w="1636512">
                <a:moveTo>
                  <a:pt x="0" y="0"/>
                </a:moveTo>
                <a:lnTo>
                  <a:pt x="1636512" y="0"/>
                </a:lnTo>
                <a:lnTo>
                  <a:pt x="1636512" y="489151"/>
                </a:lnTo>
                <a:lnTo>
                  <a:pt x="0" y="48915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35000"/>
            </a:blip>
            <a:stretch>
              <a:fillRect b="0" l="-19404" r="-31931" t="0"/>
            </a:stretch>
          </a:blipFill>
          <a:ln>
            <a:noFill/>
          </a:ln>
        </p:spPr>
      </p:sp>
      <p:sp>
        <p:nvSpPr>
          <p:cNvPr id="196" name="Google Shape;196;p19"/>
          <p:cNvSpPr/>
          <p:nvPr/>
        </p:nvSpPr>
        <p:spPr>
          <a:xfrm flipH="1" rot="-5400000">
            <a:off x="455019" y="516754"/>
            <a:ext cx="1636512" cy="489151"/>
          </a:xfrm>
          <a:custGeom>
            <a:rect b="b" l="l" r="r" t="t"/>
            <a:pathLst>
              <a:path extrusionOk="0" h="489151" w="1636512">
                <a:moveTo>
                  <a:pt x="1636513" y="0"/>
                </a:moveTo>
                <a:lnTo>
                  <a:pt x="0" y="0"/>
                </a:lnTo>
                <a:lnTo>
                  <a:pt x="0" y="489151"/>
                </a:lnTo>
                <a:lnTo>
                  <a:pt x="1636513" y="489151"/>
                </a:lnTo>
                <a:lnTo>
                  <a:pt x="1636513" y="0"/>
                </a:lnTo>
                <a:close/>
              </a:path>
            </a:pathLst>
          </a:custGeom>
          <a:blipFill rotWithShape="1">
            <a:blip r:embed="rId4">
              <a:alphaModFix amt="35000"/>
            </a:blip>
            <a:stretch>
              <a:fillRect b="0" l="-31931" r="-19404" t="0"/>
            </a:stretch>
          </a:blipFill>
          <a:ln>
            <a:noFill/>
          </a:ln>
        </p:spPr>
      </p:sp>
      <p:grpSp>
        <p:nvGrpSpPr>
          <p:cNvPr id="197" name="Google Shape;197;p19"/>
          <p:cNvGrpSpPr/>
          <p:nvPr/>
        </p:nvGrpSpPr>
        <p:grpSpPr>
          <a:xfrm>
            <a:off x="1200725" y="-74043"/>
            <a:ext cx="1431500" cy="1653629"/>
            <a:chOff x="0" y="-38100"/>
            <a:chExt cx="736600" cy="850900"/>
          </a:xfrm>
        </p:grpSpPr>
        <p:sp>
          <p:nvSpPr>
            <p:cNvPr id="198" name="Google Shape;198;p19"/>
            <p:cNvSpPr/>
            <p:nvPr/>
          </p:nvSpPr>
          <p:spPr>
            <a:xfrm>
              <a:off x="0" y="0"/>
              <a:ext cx="736600" cy="812800"/>
            </a:xfrm>
            <a:custGeom>
              <a:rect b="b" l="l" r="r" t="t"/>
              <a:pathLst>
                <a:path extrusionOk="0" h="812800" w="736600">
                  <a:moveTo>
                    <a:pt x="736600" y="0"/>
                  </a:moveTo>
                  <a:lnTo>
                    <a:pt x="736600" y="812800"/>
                  </a:lnTo>
                  <a:lnTo>
                    <a:pt x="368300" y="685800"/>
                  </a:lnTo>
                  <a:lnTo>
                    <a:pt x="0" y="812800"/>
                  </a:lnTo>
                  <a:lnTo>
                    <a:pt x="0" y="0"/>
                  </a:lnTo>
                  <a:lnTo>
                    <a:pt x="73660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199" name="Google Shape;199;p19"/>
            <p:cNvSpPr txBox="1"/>
            <p:nvPr/>
          </p:nvSpPr>
          <p:spPr>
            <a:xfrm>
              <a:off x="0" y="-38100"/>
              <a:ext cx="736600" cy="723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00" name="Google Shape;200;p19"/>
          <p:cNvSpPr/>
          <p:nvPr/>
        </p:nvSpPr>
        <p:spPr>
          <a:xfrm>
            <a:off x="1228663" y="198181"/>
            <a:ext cx="1375623" cy="1056958"/>
          </a:xfrm>
          <a:custGeom>
            <a:rect b="b" l="l" r="r" t="t"/>
            <a:pathLst>
              <a:path extrusionOk="0" h="1056958" w="1375623">
                <a:moveTo>
                  <a:pt x="0" y="0"/>
                </a:moveTo>
                <a:lnTo>
                  <a:pt x="1375623" y="0"/>
                </a:lnTo>
                <a:lnTo>
                  <a:pt x="1375623" y="1056958"/>
                </a:lnTo>
                <a:lnTo>
                  <a:pt x="0" y="105695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01" name="Google Shape;201;p19"/>
          <p:cNvSpPr/>
          <p:nvPr/>
        </p:nvSpPr>
        <p:spPr>
          <a:xfrm>
            <a:off x="1028700" y="5555006"/>
            <a:ext cx="5132033" cy="3849024"/>
          </a:xfrm>
          <a:custGeom>
            <a:rect b="b" l="l" r="r" t="t"/>
            <a:pathLst>
              <a:path extrusionOk="0" h="3849024" w="5132033">
                <a:moveTo>
                  <a:pt x="0" y="0"/>
                </a:moveTo>
                <a:lnTo>
                  <a:pt x="5132033" y="0"/>
                </a:lnTo>
                <a:lnTo>
                  <a:pt x="5132033" y="3849025"/>
                </a:lnTo>
                <a:lnTo>
                  <a:pt x="0" y="384902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02" name="Google Shape;202;p19"/>
          <p:cNvSpPr/>
          <p:nvPr/>
        </p:nvSpPr>
        <p:spPr>
          <a:xfrm>
            <a:off x="1028700" y="1825596"/>
            <a:ext cx="5132033" cy="3385741"/>
          </a:xfrm>
          <a:custGeom>
            <a:rect b="b" l="l" r="r" t="t"/>
            <a:pathLst>
              <a:path extrusionOk="0" h="3385741" w="5132033">
                <a:moveTo>
                  <a:pt x="0" y="0"/>
                </a:moveTo>
                <a:lnTo>
                  <a:pt x="5132033" y="0"/>
                </a:lnTo>
                <a:lnTo>
                  <a:pt x="5132033" y="3385741"/>
                </a:lnTo>
                <a:lnTo>
                  <a:pt x="0" y="338574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-6838" l="0" r="0" t="-6840"/>
            </a:stretch>
          </a:blipFill>
          <a:ln>
            <a:noFill/>
          </a:ln>
        </p:spPr>
      </p:sp>
      <p:sp>
        <p:nvSpPr>
          <p:cNvPr id="203" name="Google Shape;203;p19"/>
          <p:cNvSpPr txBox="1"/>
          <p:nvPr/>
        </p:nvSpPr>
        <p:spPr>
          <a:xfrm>
            <a:off x="6959074" y="2443427"/>
            <a:ext cx="10117978" cy="60729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410209" lvl="1" marL="820419" marR="0" rtl="0" algn="l">
              <a:lnSpc>
                <a:spcPct val="14001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799"/>
              <a:buFont typeface="Arial"/>
              <a:buChar char="•"/>
            </a:pPr>
            <a:r>
              <a:rPr b="0" i="0" lang="en-US" sz="3799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ve spolupráci se zřizovatelem zajišťujeme zkvalitňování materiálních podmínek pro předškolní, základní a zájmové vzdělávání</a:t>
            </a:r>
            <a:endParaRPr/>
          </a:p>
          <a:p>
            <a:pPr indent="-410209" lvl="1" marL="820419" marR="0" rtl="0" algn="l">
              <a:lnSpc>
                <a:spcPct val="14001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799"/>
              <a:buFont typeface="Arial"/>
              <a:buChar char="•"/>
            </a:pPr>
            <a:r>
              <a:rPr b="0" i="0" lang="en-US" sz="3799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v posledních letech škola prošla </a:t>
            </a:r>
            <a:r>
              <a:rPr b="1" i="0" lang="en-US" sz="3799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celkovou rekonstrukcí</a:t>
            </a:r>
            <a:endParaRPr/>
          </a:p>
          <a:p>
            <a:pPr indent="-410209" lvl="1" marL="820419" marR="0" rtl="0" algn="l">
              <a:lnSpc>
                <a:spcPct val="14001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799"/>
              <a:buFont typeface="Arial"/>
              <a:buChar char="•"/>
            </a:pPr>
            <a:r>
              <a:rPr b="0" i="0" lang="en-US" sz="3799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došlo například k zateplení budovy, renovaci společných prostor školy, zrekonstruování tříd a jejich vybavení </a:t>
            </a:r>
            <a:endParaRPr/>
          </a:p>
        </p:txBody>
      </p:sp>
      <p:sp>
        <p:nvSpPr>
          <p:cNvPr id="204" name="Google Shape;204;p19"/>
          <p:cNvSpPr txBox="1"/>
          <p:nvPr/>
        </p:nvSpPr>
        <p:spPr>
          <a:xfrm>
            <a:off x="7558400" y="1000125"/>
            <a:ext cx="5247622" cy="9334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5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5999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O ŠKOLE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20"/>
          <p:cNvSpPr/>
          <p:nvPr/>
        </p:nvSpPr>
        <p:spPr>
          <a:xfrm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6663" l="0" r="0" t="-16664"/>
            </a:stretch>
          </a:blipFill>
          <a:ln>
            <a:noFill/>
          </a:ln>
        </p:spPr>
      </p:sp>
      <p:sp>
        <p:nvSpPr>
          <p:cNvPr id="210" name="Google Shape;210;p20"/>
          <p:cNvSpPr/>
          <p:nvPr/>
        </p:nvSpPr>
        <p:spPr>
          <a:xfrm>
            <a:off x="1200725" y="1255139"/>
            <a:ext cx="1431500" cy="489151"/>
          </a:xfrm>
          <a:custGeom>
            <a:rect b="b" l="l" r="r" t="t"/>
            <a:pathLst>
              <a:path extrusionOk="0" h="489151" w="1431500">
                <a:moveTo>
                  <a:pt x="0" y="0"/>
                </a:moveTo>
                <a:lnTo>
                  <a:pt x="1431499" y="0"/>
                </a:lnTo>
                <a:lnTo>
                  <a:pt x="1431499" y="489152"/>
                </a:lnTo>
                <a:lnTo>
                  <a:pt x="0" y="4891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75000"/>
            </a:blip>
            <a:stretch>
              <a:fillRect b="0" l="-36505" r="-36505" t="0"/>
            </a:stretch>
          </a:blipFill>
          <a:ln>
            <a:noFill/>
          </a:ln>
        </p:spPr>
      </p:sp>
      <p:sp>
        <p:nvSpPr>
          <p:cNvPr id="211" name="Google Shape;211;p20"/>
          <p:cNvSpPr/>
          <p:nvPr/>
        </p:nvSpPr>
        <p:spPr>
          <a:xfrm rot="-5400000">
            <a:off x="1758092" y="516754"/>
            <a:ext cx="1636512" cy="489151"/>
          </a:xfrm>
          <a:custGeom>
            <a:rect b="b" l="l" r="r" t="t"/>
            <a:pathLst>
              <a:path extrusionOk="0" h="489151" w="1636512">
                <a:moveTo>
                  <a:pt x="0" y="0"/>
                </a:moveTo>
                <a:lnTo>
                  <a:pt x="1636512" y="0"/>
                </a:lnTo>
                <a:lnTo>
                  <a:pt x="1636512" y="489151"/>
                </a:lnTo>
                <a:lnTo>
                  <a:pt x="0" y="48915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35000"/>
            </a:blip>
            <a:stretch>
              <a:fillRect b="0" l="-19404" r="-31931" t="0"/>
            </a:stretch>
          </a:blipFill>
          <a:ln>
            <a:noFill/>
          </a:ln>
        </p:spPr>
      </p:sp>
      <p:sp>
        <p:nvSpPr>
          <p:cNvPr id="212" name="Google Shape;212;p20"/>
          <p:cNvSpPr/>
          <p:nvPr/>
        </p:nvSpPr>
        <p:spPr>
          <a:xfrm flipH="1" rot="-5400000">
            <a:off x="455019" y="516754"/>
            <a:ext cx="1636512" cy="489151"/>
          </a:xfrm>
          <a:custGeom>
            <a:rect b="b" l="l" r="r" t="t"/>
            <a:pathLst>
              <a:path extrusionOk="0" h="489151" w="1636512">
                <a:moveTo>
                  <a:pt x="1636513" y="0"/>
                </a:moveTo>
                <a:lnTo>
                  <a:pt x="0" y="0"/>
                </a:lnTo>
                <a:lnTo>
                  <a:pt x="0" y="489151"/>
                </a:lnTo>
                <a:lnTo>
                  <a:pt x="1636513" y="489151"/>
                </a:lnTo>
                <a:lnTo>
                  <a:pt x="1636513" y="0"/>
                </a:lnTo>
                <a:close/>
              </a:path>
            </a:pathLst>
          </a:custGeom>
          <a:blipFill rotWithShape="1">
            <a:blip r:embed="rId4">
              <a:alphaModFix amt="35000"/>
            </a:blip>
            <a:stretch>
              <a:fillRect b="0" l="-31931" r="-19404" t="0"/>
            </a:stretch>
          </a:blipFill>
          <a:ln>
            <a:noFill/>
          </a:ln>
        </p:spPr>
      </p:sp>
      <p:grpSp>
        <p:nvGrpSpPr>
          <p:cNvPr id="213" name="Google Shape;213;p20"/>
          <p:cNvGrpSpPr/>
          <p:nvPr/>
        </p:nvGrpSpPr>
        <p:grpSpPr>
          <a:xfrm>
            <a:off x="1200725" y="-74043"/>
            <a:ext cx="1431500" cy="1653629"/>
            <a:chOff x="0" y="-38100"/>
            <a:chExt cx="736600" cy="850900"/>
          </a:xfrm>
        </p:grpSpPr>
        <p:sp>
          <p:nvSpPr>
            <p:cNvPr id="214" name="Google Shape;214;p20"/>
            <p:cNvSpPr/>
            <p:nvPr/>
          </p:nvSpPr>
          <p:spPr>
            <a:xfrm>
              <a:off x="0" y="0"/>
              <a:ext cx="736600" cy="812800"/>
            </a:xfrm>
            <a:custGeom>
              <a:rect b="b" l="l" r="r" t="t"/>
              <a:pathLst>
                <a:path extrusionOk="0" h="812800" w="736600">
                  <a:moveTo>
                    <a:pt x="736600" y="0"/>
                  </a:moveTo>
                  <a:lnTo>
                    <a:pt x="736600" y="812800"/>
                  </a:lnTo>
                  <a:lnTo>
                    <a:pt x="368300" y="685800"/>
                  </a:lnTo>
                  <a:lnTo>
                    <a:pt x="0" y="812800"/>
                  </a:lnTo>
                  <a:lnTo>
                    <a:pt x="0" y="0"/>
                  </a:lnTo>
                  <a:lnTo>
                    <a:pt x="73660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215" name="Google Shape;215;p20"/>
            <p:cNvSpPr txBox="1"/>
            <p:nvPr/>
          </p:nvSpPr>
          <p:spPr>
            <a:xfrm>
              <a:off x="0" y="-38100"/>
              <a:ext cx="736600" cy="723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16" name="Google Shape;216;p20"/>
          <p:cNvSpPr/>
          <p:nvPr/>
        </p:nvSpPr>
        <p:spPr>
          <a:xfrm>
            <a:off x="1228663" y="198181"/>
            <a:ext cx="1375623" cy="1056958"/>
          </a:xfrm>
          <a:custGeom>
            <a:rect b="b" l="l" r="r" t="t"/>
            <a:pathLst>
              <a:path extrusionOk="0" h="1056958" w="1375623">
                <a:moveTo>
                  <a:pt x="0" y="0"/>
                </a:moveTo>
                <a:lnTo>
                  <a:pt x="1375623" y="0"/>
                </a:lnTo>
                <a:lnTo>
                  <a:pt x="1375623" y="1056958"/>
                </a:lnTo>
                <a:lnTo>
                  <a:pt x="0" y="105695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7" name="Google Shape;217;p20"/>
          <p:cNvSpPr/>
          <p:nvPr/>
        </p:nvSpPr>
        <p:spPr>
          <a:xfrm>
            <a:off x="3217635" y="1255139"/>
            <a:ext cx="12706821" cy="8859302"/>
          </a:xfrm>
          <a:custGeom>
            <a:rect b="b" l="l" r="r" t="t"/>
            <a:pathLst>
              <a:path extrusionOk="0" h="8859302" w="12706821">
                <a:moveTo>
                  <a:pt x="0" y="0"/>
                </a:moveTo>
                <a:lnTo>
                  <a:pt x="12706820" y="0"/>
                </a:lnTo>
                <a:lnTo>
                  <a:pt x="12706820" y="8859302"/>
                </a:lnTo>
                <a:lnTo>
                  <a:pt x="0" y="885930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-3783" l="0" r="0" t="-3784"/>
            </a:stretch>
          </a:blipFill>
          <a:ln>
            <a:noFill/>
          </a:ln>
        </p:spPr>
      </p:sp>
      <p:sp>
        <p:nvSpPr>
          <p:cNvPr id="218" name="Google Shape;218;p20"/>
          <p:cNvSpPr txBox="1"/>
          <p:nvPr/>
        </p:nvSpPr>
        <p:spPr>
          <a:xfrm>
            <a:off x="7323518" y="95250"/>
            <a:ext cx="5247622" cy="9334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5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5999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 1. TŘÍDA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21"/>
          <p:cNvSpPr/>
          <p:nvPr/>
        </p:nvSpPr>
        <p:spPr>
          <a:xfrm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6663" l="0" r="0" t="-16664"/>
            </a:stretch>
          </a:blipFill>
          <a:ln>
            <a:noFill/>
          </a:ln>
        </p:spPr>
      </p:sp>
      <p:sp>
        <p:nvSpPr>
          <p:cNvPr id="224" name="Google Shape;224;p21"/>
          <p:cNvSpPr/>
          <p:nvPr/>
        </p:nvSpPr>
        <p:spPr>
          <a:xfrm>
            <a:off x="1200725" y="1255139"/>
            <a:ext cx="1431500" cy="489151"/>
          </a:xfrm>
          <a:custGeom>
            <a:rect b="b" l="l" r="r" t="t"/>
            <a:pathLst>
              <a:path extrusionOk="0" h="489151" w="1431500">
                <a:moveTo>
                  <a:pt x="0" y="0"/>
                </a:moveTo>
                <a:lnTo>
                  <a:pt x="1431499" y="0"/>
                </a:lnTo>
                <a:lnTo>
                  <a:pt x="1431499" y="489152"/>
                </a:lnTo>
                <a:lnTo>
                  <a:pt x="0" y="4891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75000"/>
            </a:blip>
            <a:stretch>
              <a:fillRect b="0" l="-36505" r="-36505" t="0"/>
            </a:stretch>
          </a:blipFill>
          <a:ln>
            <a:noFill/>
          </a:ln>
        </p:spPr>
      </p:sp>
      <p:sp>
        <p:nvSpPr>
          <p:cNvPr id="225" name="Google Shape;225;p21"/>
          <p:cNvSpPr/>
          <p:nvPr/>
        </p:nvSpPr>
        <p:spPr>
          <a:xfrm rot="-5400000">
            <a:off x="1758092" y="516754"/>
            <a:ext cx="1636512" cy="489151"/>
          </a:xfrm>
          <a:custGeom>
            <a:rect b="b" l="l" r="r" t="t"/>
            <a:pathLst>
              <a:path extrusionOk="0" h="489151" w="1636512">
                <a:moveTo>
                  <a:pt x="0" y="0"/>
                </a:moveTo>
                <a:lnTo>
                  <a:pt x="1636512" y="0"/>
                </a:lnTo>
                <a:lnTo>
                  <a:pt x="1636512" y="489151"/>
                </a:lnTo>
                <a:lnTo>
                  <a:pt x="0" y="48915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35000"/>
            </a:blip>
            <a:stretch>
              <a:fillRect b="0" l="-19404" r="-31931" t="0"/>
            </a:stretch>
          </a:blipFill>
          <a:ln>
            <a:noFill/>
          </a:ln>
        </p:spPr>
      </p:sp>
      <p:sp>
        <p:nvSpPr>
          <p:cNvPr id="226" name="Google Shape;226;p21"/>
          <p:cNvSpPr/>
          <p:nvPr/>
        </p:nvSpPr>
        <p:spPr>
          <a:xfrm flipH="1" rot="-5400000">
            <a:off x="455019" y="516754"/>
            <a:ext cx="1636512" cy="489151"/>
          </a:xfrm>
          <a:custGeom>
            <a:rect b="b" l="l" r="r" t="t"/>
            <a:pathLst>
              <a:path extrusionOk="0" h="489151" w="1636512">
                <a:moveTo>
                  <a:pt x="1636513" y="0"/>
                </a:moveTo>
                <a:lnTo>
                  <a:pt x="0" y="0"/>
                </a:lnTo>
                <a:lnTo>
                  <a:pt x="0" y="489151"/>
                </a:lnTo>
                <a:lnTo>
                  <a:pt x="1636513" y="489151"/>
                </a:lnTo>
                <a:lnTo>
                  <a:pt x="1636513" y="0"/>
                </a:lnTo>
                <a:close/>
              </a:path>
            </a:pathLst>
          </a:custGeom>
          <a:blipFill rotWithShape="1">
            <a:blip r:embed="rId4">
              <a:alphaModFix amt="35000"/>
            </a:blip>
            <a:stretch>
              <a:fillRect b="0" l="-31931" r="-19404" t="0"/>
            </a:stretch>
          </a:blipFill>
          <a:ln>
            <a:noFill/>
          </a:ln>
        </p:spPr>
      </p:sp>
      <p:grpSp>
        <p:nvGrpSpPr>
          <p:cNvPr id="227" name="Google Shape;227;p21"/>
          <p:cNvGrpSpPr/>
          <p:nvPr/>
        </p:nvGrpSpPr>
        <p:grpSpPr>
          <a:xfrm>
            <a:off x="1200725" y="-74043"/>
            <a:ext cx="1431500" cy="1653629"/>
            <a:chOff x="0" y="-38100"/>
            <a:chExt cx="736600" cy="850900"/>
          </a:xfrm>
        </p:grpSpPr>
        <p:sp>
          <p:nvSpPr>
            <p:cNvPr id="228" name="Google Shape;228;p21"/>
            <p:cNvSpPr/>
            <p:nvPr/>
          </p:nvSpPr>
          <p:spPr>
            <a:xfrm>
              <a:off x="0" y="0"/>
              <a:ext cx="736600" cy="812800"/>
            </a:xfrm>
            <a:custGeom>
              <a:rect b="b" l="l" r="r" t="t"/>
              <a:pathLst>
                <a:path extrusionOk="0" h="812800" w="736600">
                  <a:moveTo>
                    <a:pt x="736600" y="0"/>
                  </a:moveTo>
                  <a:lnTo>
                    <a:pt x="736600" y="812800"/>
                  </a:lnTo>
                  <a:lnTo>
                    <a:pt x="368300" y="685800"/>
                  </a:lnTo>
                  <a:lnTo>
                    <a:pt x="0" y="812800"/>
                  </a:lnTo>
                  <a:lnTo>
                    <a:pt x="0" y="0"/>
                  </a:lnTo>
                  <a:lnTo>
                    <a:pt x="73660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229" name="Google Shape;229;p21"/>
            <p:cNvSpPr txBox="1"/>
            <p:nvPr/>
          </p:nvSpPr>
          <p:spPr>
            <a:xfrm>
              <a:off x="0" y="-38100"/>
              <a:ext cx="736600" cy="723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30" name="Google Shape;230;p21"/>
          <p:cNvSpPr/>
          <p:nvPr/>
        </p:nvSpPr>
        <p:spPr>
          <a:xfrm>
            <a:off x="1228663" y="198181"/>
            <a:ext cx="1375623" cy="1056958"/>
          </a:xfrm>
          <a:custGeom>
            <a:rect b="b" l="l" r="r" t="t"/>
            <a:pathLst>
              <a:path extrusionOk="0" h="1056958" w="1375623">
                <a:moveTo>
                  <a:pt x="0" y="0"/>
                </a:moveTo>
                <a:lnTo>
                  <a:pt x="1375623" y="0"/>
                </a:lnTo>
                <a:lnTo>
                  <a:pt x="1375623" y="1056958"/>
                </a:lnTo>
                <a:lnTo>
                  <a:pt x="0" y="105695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31" name="Google Shape;231;p21"/>
          <p:cNvSpPr/>
          <p:nvPr/>
        </p:nvSpPr>
        <p:spPr>
          <a:xfrm>
            <a:off x="3200859" y="1255139"/>
            <a:ext cx="12179449" cy="8799866"/>
          </a:xfrm>
          <a:custGeom>
            <a:rect b="b" l="l" r="r" t="t"/>
            <a:pathLst>
              <a:path extrusionOk="0" h="8799866" w="12179449">
                <a:moveTo>
                  <a:pt x="0" y="0"/>
                </a:moveTo>
                <a:lnTo>
                  <a:pt x="12179449" y="0"/>
                </a:lnTo>
                <a:lnTo>
                  <a:pt x="12179449" y="8799867"/>
                </a:lnTo>
                <a:lnTo>
                  <a:pt x="0" y="879986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-1900" l="0" r="0" t="-1900"/>
            </a:stretch>
          </a:blipFill>
          <a:ln>
            <a:noFill/>
          </a:ln>
        </p:spPr>
      </p:sp>
      <p:sp>
        <p:nvSpPr>
          <p:cNvPr id="232" name="Google Shape;232;p21"/>
          <p:cNvSpPr txBox="1"/>
          <p:nvPr/>
        </p:nvSpPr>
        <p:spPr>
          <a:xfrm>
            <a:off x="6889920" y="95250"/>
            <a:ext cx="5247622" cy="9334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5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5999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2. TŘÍDA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